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1"/>
  </p:notesMasterIdLst>
  <p:handoutMasterIdLst>
    <p:handoutMasterId r:id="rId22"/>
  </p:handoutMasterIdLst>
  <p:sldIdLst>
    <p:sldId id="256" r:id="rId5"/>
    <p:sldId id="257" r:id="rId6"/>
    <p:sldId id="258" r:id="rId7"/>
    <p:sldId id="259" r:id="rId8"/>
    <p:sldId id="260" r:id="rId9"/>
    <p:sldId id="261" r:id="rId10"/>
    <p:sldId id="262" r:id="rId11"/>
    <p:sldId id="271" r:id="rId12"/>
    <p:sldId id="265" r:id="rId13"/>
    <p:sldId id="266" r:id="rId14"/>
    <p:sldId id="267" r:id="rId15"/>
    <p:sldId id="268" r:id="rId16"/>
    <p:sldId id="269" r:id="rId17"/>
    <p:sldId id="270" r:id="rId18"/>
    <p:sldId id="263" r:id="rId19"/>
    <p:sldId id="264" r:id="rId20"/>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FB252A-8FAE-46EE-88E3-73754822BAFD}" v="11" dt="2023-06-23T12:40:04.62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240" y="36"/>
      </p:cViewPr>
      <p:guideLst/>
    </p:cSldViewPr>
  </p:slideViewPr>
  <p:notesTextViewPr>
    <p:cViewPr>
      <p:scale>
        <a:sx n="1" d="1"/>
        <a:sy n="1" d="1"/>
      </p:scale>
      <p:origin x="0" y="0"/>
    </p:cViewPr>
  </p:notesTextViewPr>
  <p:notesViewPr>
    <p:cSldViewPr snapToGrid="0">
      <p:cViewPr varScale="1">
        <p:scale>
          <a:sx n="52" d="100"/>
          <a:sy n="52" d="100"/>
        </p:scale>
        <p:origin x="924"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D9FB252A-8FAE-46EE-88E3-73754822BAFD}"/>
    <pc:docChg chg="custSel addSld modSld sldOrd modMainMaster">
      <pc:chgData name="GOMEZ, Paula" userId="c93cf399-3ed7-4230-9282-8831e3fe5ae7" providerId="ADAL" clId="{D9FB252A-8FAE-46EE-88E3-73754822BAFD}" dt="2023-06-23T12:40:45.503" v="410" actId="20577"/>
      <pc:docMkLst>
        <pc:docMk/>
      </pc:docMkLst>
      <pc:sldChg chg="modSp mod">
        <pc:chgData name="GOMEZ, Paula" userId="c93cf399-3ed7-4230-9282-8831e3fe5ae7" providerId="ADAL" clId="{D9FB252A-8FAE-46EE-88E3-73754822BAFD}" dt="2023-06-23T12:39:21.991" v="390" actId="790"/>
        <pc:sldMkLst>
          <pc:docMk/>
          <pc:sldMk cId="0" sldId="256"/>
        </pc:sldMkLst>
        <pc:spChg chg="mod">
          <ac:chgData name="GOMEZ, Paula" userId="c93cf399-3ed7-4230-9282-8831e3fe5ae7" providerId="ADAL" clId="{D9FB252A-8FAE-46EE-88E3-73754822BAFD}" dt="2023-06-23T12:39:21.991" v="390" actId="790"/>
          <ac:spMkLst>
            <pc:docMk/>
            <pc:sldMk cId="0" sldId="256"/>
            <ac:spMk id="278" creationId="{00000000-0000-0000-0000-000000000000}"/>
          </ac:spMkLst>
        </pc:spChg>
        <pc:spChg chg="mod">
          <ac:chgData name="GOMEZ, Paula" userId="c93cf399-3ed7-4230-9282-8831e3fe5ae7" providerId="ADAL" clId="{D9FB252A-8FAE-46EE-88E3-73754822BAFD}" dt="2023-06-23T12:39:13.108" v="389" actId="20577"/>
          <ac:spMkLst>
            <pc:docMk/>
            <pc:sldMk cId="0" sldId="256"/>
            <ac:spMk id="279" creationId="{00000000-0000-0000-0000-000000000000}"/>
          </ac:spMkLst>
        </pc:spChg>
      </pc:sldChg>
      <pc:sldChg chg="modSp mod modClrScheme chgLayout">
        <pc:chgData name="GOMEZ, Paula" userId="c93cf399-3ed7-4230-9282-8831e3fe5ae7" providerId="ADAL" clId="{D9FB252A-8FAE-46EE-88E3-73754822BAFD}" dt="2023-06-23T12:15:33.111" v="8" actId="1076"/>
        <pc:sldMkLst>
          <pc:docMk/>
          <pc:sldMk cId="0" sldId="257"/>
        </pc:sldMkLst>
        <pc:spChg chg="mod ord">
          <ac:chgData name="GOMEZ, Paula" userId="c93cf399-3ed7-4230-9282-8831e3fe5ae7" providerId="ADAL" clId="{D9FB252A-8FAE-46EE-88E3-73754822BAFD}" dt="2023-06-23T12:15:24.679" v="6" actId="1076"/>
          <ac:spMkLst>
            <pc:docMk/>
            <pc:sldMk cId="0" sldId="257"/>
            <ac:spMk id="283" creationId="{00000000-0000-0000-0000-000000000000}"/>
          </ac:spMkLst>
        </pc:spChg>
        <pc:spChg chg="mod ord">
          <ac:chgData name="GOMEZ, Paula" userId="c93cf399-3ed7-4230-9282-8831e3fe5ae7" providerId="ADAL" clId="{D9FB252A-8FAE-46EE-88E3-73754822BAFD}" dt="2023-06-23T12:15:33.111" v="8" actId="1076"/>
          <ac:spMkLst>
            <pc:docMk/>
            <pc:sldMk cId="0" sldId="257"/>
            <ac:spMk id="284" creationId="{00000000-0000-0000-0000-000000000000}"/>
          </ac:spMkLst>
        </pc:spChg>
      </pc:sldChg>
      <pc:sldChg chg="modSp mod modClrScheme chgLayout">
        <pc:chgData name="GOMEZ, Paula" userId="c93cf399-3ed7-4230-9282-8831e3fe5ae7" providerId="ADAL" clId="{D9FB252A-8FAE-46EE-88E3-73754822BAFD}" dt="2023-06-23T12:39:44.438" v="394" actId="20577"/>
        <pc:sldMkLst>
          <pc:docMk/>
          <pc:sldMk cId="0" sldId="258"/>
        </pc:sldMkLst>
        <pc:spChg chg="mod ord">
          <ac:chgData name="GOMEZ, Paula" userId="c93cf399-3ed7-4230-9282-8831e3fe5ae7" providerId="ADAL" clId="{D9FB252A-8FAE-46EE-88E3-73754822BAFD}" dt="2023-06-23T12:15:39.455" v="9" actId="1076"/>
          <ac:spMkLst>
            <pc:docMk/>
            <pc:sldMk cId="0" sldId="258"/>
            <ac:spMk id="291" creationId="{00000000-0000-0000-0000-000000000000}"/>
          </ac:spMkLst>
        </pc:spChg>
        <pc:spChg chg="mod ord">
          <ac:chgData name="GOMEZ, Paula" userId="c93cf399-3ed7-4230-9282-8831e3fe5ae7" providerId="ADAL" clId="{D9FB252A-8FAE-46EE-88E3-73754822BAFD}" dt="2023-06-23T12:39:44.438" v="394" actId="20577"/>
          <ac:spMkLst>
            <pc:docMk/>
            <pc:sldMk cId="0" sldId="258"/>
            <ac:spMk id="292" creationId="{00000000-0000-0000-0000-000000000000}"/>
          </ac:spMkLst>
        </pc:spChg>
      </pc:sldChg>
      <pc:sldChg chg="addSp delSp modSp mod modClrScheme chgLayout">
        <pc:chgData name="GOMEZ, Paula" userId="c93cf399-3ed7-4230-9282-8831e3fe5ae7" providerId="ADAL" clId="{D9FB252A-8FAE-46EE-88E3-73754822BAFD}" dt="2023-06-23T12:39:55.453" v="395" actId="790"/>
        <pc:sldMkLst>
          <pc:docMk/>
          <pc:sldMk cId="0" sldId="259"/>
        </pc:sldMkLst>
        <pc:spChg chg="add del mod ord">
          <ac:chgData name="GOMEZ, Paula" userId="c93cf399-3ed7-4230-9282-8831e3fe5ae7" providerId="ADAL" clId="{D9FB252A-8FAE-46EE-88E3-73754822BAFD}" dt="2023-06-23T12:15:18.403" v="5" actId="478"/>
          <ac:spMkLst>
            <pc:docMk/>
            <pc:sldMk cId="0" sldId="259"/>
            <ac:spMk id="2" creationId="{8C37492C-A4CA-0055-925E-1E228FDA455C}"/>
          </ac:spMkLst>
        </pc:spChg>
        <pc:spChg chg="mod">
          <ac:chgData name="GOMEZ, Paula" userId="c93cf399-3ed7-4230-9282-8831e3fe5ae7" providerId="ADAL" clId="{D9FB252A-8FAE-46EE-88E3-73754822BAFD}" dt="2023-06-23T12:39:55.453" v="395" actId="790"/>
          <ac:spMkLst>
            <pc:docMk/>
            <pc:sldMk cId="0" sldId="259"/>
            <ac:spMk id="297" creationId="{00000000-0000-0000-0000-000000000000}"/>
          </ac:spMkLst>
        </pc:spChg>
        <pc:spChg chg="mod ord">
          <ac:chgData name="GOMEZ, Paula" userId="c93cf399-3ed7-4230-9282-8831e3fe5ae7" providerId="ADAL" clId="{D9FB252A-8FAE-46EE-88E3-73754822BAFD}" dt="2023-06-23T12:15:59.351" v="10" actId="1076"/>
          <ac:spMkLst>
            <pc:docMk/>
            <pc:sldMk cId="0" sldId="259"/>
            <ac:spMk id="298" creationId="{00000000-0000-0000-0000-000000000000}"/>
          </ac:spMkLst>
        </pc:spChg>
      </pc:sldChg>
      <pc:sldChg chg="modSp mod">
        <pc:chgData name="GOMEZ, Paula" userId="c93cf399-3ed7-4230-9282-8831e3fe5ae7" providerId="ADAL" clId="{D9FB252A-8FAE-46EE-88E3-73754822BAFD}" dt="2023-06-23T12:17:42.495" v="24" actId="1076"/>
        <pc:sldMkLst>
          <pc:docMk/>
          <pc:sldMk cId="0" sldId="260"/>
        </pc:sldMkLst>
        <pc:spChg chg="mod">
          <ac:chgData name="GOMEZ, Paula" userId="c93cf399-3ed7-4230-9282-8831e3fe5ae7" providerId="ADAL" clId="{D9FB252A-8FAE-46EE-88E3-73754822BAFD}" dt="2023-06-23T12:17:42.495" v="24" actId="1076"/>
          <ac:spMkLst>
            <pc:docMk/>
            <pc:sldMk cId="0" sldId="260"/>
            <ac:spMk id="300" creationId="{00000000-0000-0000-0000-000000000000}"/>
          </ac:spMkLst>
        </pc:spChg>
      </pc:sldChg>
      <pc:sldChg chg="modSp mod modClrScheme chgLayout">
        <pc:chgData name="GOMEZ, Paula" userId="c93cf399-3ed7-4230-9282-8831e3fe5ae7" providerId="ADAL" clId="{D9FB252A-8FAE-46EE-88E3-73754822BAFD}" dt="2023-06-23T12:24:57.243" v="29" actId="1076"/>
        <pc:sldMkLst>
          <pc:docMk/>
          <pc:sldMk cId="0" sldId="261"/>
        </pc:sldMkLst>
        <pc:spChg chg="mod ord">
          <ac:chgData name="GOMEZ, Paula" userId="c93cf399-3ed7-4230-9282-8831e3fe5ae7" providerId="ADAL" clId="{D9FB252A-8FAE-46EE-88E3-73754822BAFD}" dt="2023-06-23T12:16:28.959" v="15" actId="1076"/>
          <ac:spMkLst>
            <pc:docMk/>
            <pc:sldMk cId="0" sldId="261"/>
            <ac:spMk id="303" creationId="{00000000-0000-0000-0000-000000000000}"/>
          </ac:spMkLst>
        </pc:spChg>
        <pc:spChg chg="mod ord">
          <ac:chgData name="GOMEZ, Paula" userId="c93cf399-3ed7-4230-9282-8831e3fe5ae7" providerId="ADAL" clId="{D9FB252A-8FAE-46EE-88E3-73754822BAFD}" dt="2023-06-23T12:24:57.243" v="29" actId="1076"/>
          <ac:spMkLst>
            <pc:docMk/>
            <pc:sldMk cId="0" sldId="261"/>
            <ac:spMk id="304" creationId="{00000000-0000-0000-0000-000000000000}"/>
          </ac:spMkLst>
        </pc:spChg>
      </pc:sldChg>
      <pc:sldChg chg="modSp mod modClrScheme chgLayout">
        <pc:chgData name="GOMEZ, Paula" userId="c93cf399-3ed7-4230-9282-8831e3fe5ae7" providerId="ADAL" clId="{D9FB252A-8FAE-46EE-88E3-73754822BAFD}" dt="2023-06-23T12:16:41.458" v="19" actId="20577"/>
        <pc:sldMkLst>
          <pc:docMk/>
          <pc:sldMk cId="0" sldId="262"/>
        </pc:sldMkLst>
        <pc:spChg chg="mod ord">
          <ac:chgData name="GOMEZ, Paula" userId="c93cf399-3ed7-4230-9282-8831e3fe5ae7" providerId="ADAL" clId="{D9FB252A-8FAE-46EE-88E3-73754822BAFD}" dt="2023-06-23T12:16:23.927" v="14" actId="1076"/>
          <ac:spMkLst>
            <pc:docMk/>
            <pc:sldMk cId="0" sldId="262"/>
            <ac:spMk id="306" creationId="{00000000-0000-0000-0000-000000000000}"/>
          </ac:spMkLst>
        </pc:spChg>
        <pc:spChg chg="mod ord">
          <ac:chgData name="GOMEZ, Paula" userId="c93cf399-3ed7-4230-9282-8831e3fe5ae7" providerId="ADAL" clId="{D9FB252A-8FAE-46EE-88E3-73754822BAFD}" dt="2023-06-23T12:16:41.458" v="19" actId="20577"/>
          <ac:spMkLst>
            <pc:docMk/>
            <pc:sldMk cId="0" sldId="262"/>
            <ac:spMk id="307" creationId="{00000000-0000-0000-0000-000000000000}"/>
          </ac:spMkLst>
        </pc:spChg>
      </pc:sldChg>
      <pc:sldChg chg="modSp mod">
        <pc:chgData name="GOMEZ, Paula" userId="c93cf399-3ed7-4230-9282-8831e3fe5ae7" providerId="ADAL" clId="{D9FB252A-8FAE-46EE-88E3-73754822BAFD}" dt="2023-06-23T12:17:06.271" v="21" actId="255"/>
        <pc:sldMkLst>
          <pc:docMk/>
          <pc:sldMk cId="0" sldId="264"/>
        </pc:sldMkLst>
        <pc:spChg chg="mod">
          <ac:chgData name="GOMEZ, Paula" userId="c93cf399-3ed7-4230-9282-8831e3fe5ae7" providerId="ADAL" clId="{D9FB252A-8FAE-46EE-88E3-73754822BAFD}" dt="2023-06-23T12:17:06.271" v="21" actId="255"/>
          <ac:spMkLst>
            <pc:docMk/>
            <pc:sldMk cId="0" sldId="264"/>
            <ac:spMk id="314" creationId="{00000000-0000-0000-0000-000000000000}"/>
          </ac:spMkLst>
        </pc:spChg>
      </pc:sldChg>
      <pc:sldChg chg="addSp modSp add mod ord modAnim">
        <pc:chgData name="GOMEZ, Paula" userId="c93cf399-3ed7-4230-9282-8831e3fe5ae7" providerId="ADAL" clId="{D9FB252A-8FAE-46EE-88E3-73754822BAFD}" dt="2023-06-23T12:28:52.375" v="291" actId="207"/>
        <pc:sldMkLst>
          <pc:docMk/>
          <pc:sldMk cId="1575658281" sldId="265"/>
        </pc:sldMkLst>
        <pc:spChg chg="add mod">
          <ac:chgData name="GOMEZ, Paula" userId="c93cf399-3ed7-4230-9282-8831e3fe5ae7" providerId="ADAL" clId="{D9FB252A-8FAE-46EE-88E3-73754822BAFD}" dt="2023-06-23T12:28:52.375" v="291" actId="207"/>
          <ac:spMkLst>
            <pc:docMk/>
            <pc:sldMk cId="1575658281" sldId="265"/>
            <ac:spMk id="3" creationId="{80645A50-52C7-E0A9-6292-9D9F19D31F39}"/>
          </ac:spMkLst>
        </pc:spChg>
        <pc:spChg chg="mod">
          <ac:chgData name="GOMEZ, Paula" userId="c93cf399-3ed7-4230-9282-8831e3fe5ae7" providerId="ADAL" clId="{D9FB252A-8FAE-46EE-88E3-73754822BAFD}" dt="2023-06-23T12:25:48.821" v="56" actId="20577"/>
          <ac:spMkLst>
            <pc:docMk/>
            <pc:sldMk cId="1575658281" sldId="265"/>
            <ac:spMk id="300" creationId="{00000000-0000-0000-0000-000000000000}"/>
          </ac:spMkLst>
        </pc:spChg>
        <pc:spChg chg="mod">
          <ac:chgData name="GOMEZ, Paula" userId="c93cf399-3ed7-4230-9282-8831e3fe5ae7" providerId="ADAL" clId="{D9FB252A-8FAE-46EE-88E3-73754822BAFD}" dt="2023-06-23T12:26:23.012" v="59" actId="14100"/>
          <ac:spMkLst>
            <pc:docMk/>
            <pc:sldMk cId="1575658281" sldId="265"/>
            <ac:spMk id="301" creationId="{00000000-0000-0000-0000-000000000000}"/>
          </ac:spMkLst>
        </pc:spChg>
      </pc:sldChg>
      <pc:sldChg chg="modSp add mod modAnim">
        <pc:chgData name="GOMEZ, Paula" userId="c93cf399-3ed7-4230-9282-8831e3fe5ae7" providerId="ADAL" clId="{D9FB252A-8FAE-46EE-88E3-73754822BAFD}" dt="2023-06-23T12:30:12.900" v="303" actId="1076"/>
        <pc:sldMkLst>
          <pc:docMk/>
          <pc:sldMk cId="1681650471" sldId="266"/>
        </pc:sldMkLst>
        <pc:spChg chg="mod">
          <ac:chgData name="GOMEZ, Paula" userId="c93cf399-3ed7-4230-9282-8831e3fe5ae7" providerId="ADAL" clId="{D9FB252A-8FAE-46EE-88E3-73754822BAFD}" dt="2023-06-23T12:30:12.900" v="303" actId="1076"/>
          <ac:spMkLst>
            <pc:docMk/>
            <pc:sldMk cId="1681650471" sldId="266"/>
            <ac:spMk id="3" creationId="{80645A50-52C7-E0A9-6292-9D9F19D31F39}"/>
          </ac:spMkLst>
        </pc:spChg>
        <pc:spChg chg="mod">
          <ac:chgData name="GOMEZ, Paula" userId="c93cf399-3ed7-4230-9282-8831e3fe5ae7" providerId="ADAL" clId="{D9FB252A-8FAE-46EE-88E3-73754822BAFD}" dt="2023-06-23T12:29:01.320" v="294" actId="20577"/>
          <ac:spMkLst>
            <pc:docMk/>
            <pc:sldMk cId="1681650471" sldId="266"/>
            <ac:spMk id="300" creationId="{00000000-0000-0000-0000-000000000000}"/>
          </ac:spMkLst>
        </pc:spChg>
        <pc:spChg chg="mod">
          <ac:chgData name="GOMEZ, Paula" userId="c93cf399-3ed7-4230-9282-8831e3fe5ae7" providerId="ADAL" clId="{D9FB252A-8FAE-46EE-88E3-73754822BAFD}" dt="2023-06-23T12:29:22.001" v="296"/>
          <ac:spMkLst>
            <pc:docMk/>
            <pc:sldMk cId="1681650471" sldId="266"/>
            <ac:spMk id="301" creationId="{00000000-0000-0000-0000-000000000000}"/>
          </ac:spMkLst>
        </pc:spChg>
      </pc:sldChg>
      <pc:sldChg chg="addSp modSp add mod modAnim">
        <pc:chgData name="GOMEZ, Paula" userId="c93cf399-3ed7-4230-9282-8831e3fe5ae7" providerId="ADAL" clId="{D9FB252A-8FAE-46EE-88E3-73754822BAFD}" dt="2023-06-23T12:32:34.884" v="347" actId="1076"/>
        <pc:sldMkLst>
          <pc:docMk/>
          <pc:sldMk cId="3671467261" sldId="267"/>
        </pc:sldMkLst>
        <pc:spChg chg="mod">
          <ac:chgData name="GOMEZ, Paula" userId="c93cf399-3ed7-4230-9282-8831e3fe5ae7" providerId="ADAL" clId="{D9FB252A-8FAE-46EE-88E3-73754822BAFD}" dt="2023-06-23T12:32:05.212" v="342" actId="1076"/>
          <ac:spMkLst>
            <pc:docMk/>
            <pc:sldMk cId="3671467261" sldId="267"/>
            <ac:spMk id="3" creationId="{80645A50-52C7-E0A9-6292-9D9F19D31F39}"/>
          </ac:spMkLst>
        </pc:spChg>
        <pc:spChg chg="add mod">
          <ac:chgData name="GOMEZ, Paula" userId="c93cf399-3ed7-4230-9282-8831e3fe5ae7" providerId="ADAL" clId="{D9FB252A-8FAE-46EE-88E3-73754822BAFD}" dt="2023-06-23T12:32:34.884" v="347" actId="1076"/>
          <ac:spMkLst>
            <pc:docMk/>
            <pc:sldMk cId="3671467261" sldId="267"/>
            <ac:spMk id="4" creationId="{98724839-4E4D-F639-99D1-9D5D28CB5F60}"/>
          </ac:spMkLst>
        </pc:spChg>
        <pc:spChg chg="mod">
          <ac:chgData name="GOMEZ, Paula" userId="c93cf399-3ed7-4230-9282-8831e3fe5ae7" providerId="ADAL" clId="{D9FB252A-8FAE-46EE-88E3-73754822BAFD}" dt="2023-06-23T12:30:21.762" v="306" actId="20577"/>
          <ac:spMkLst>
            <pc:docMk/>
            <pc:sldMk cId="3671467261" sldId="267"/>
            <ac:spMk id="300" creationId="{00000000-0000-0000-0000-000000000000}"/>
          </ac:spMkLst>
        </pc:spChg>
        <pc:spChg chg="mod">
          <ac:chgData name="GOMEZ, Paula" userId="c93cf399-3ed7-4230-9282-8831e3fe5ae7" providerId="ADAL" clId="{D9FB252A-8FAE-46EE-88E3-73754822BAFD}" dt="2023-06-23T12:30:52.091" v="310" actId="255"/>
          <ac:spMkLst>
            <pc:docMk/>
            <pc:sldMk cId="3671467261" sldId="267"/>
            <ac:spMk id="301" creationId="{00000000-0000-0000-0000-000000000000}"/>
          </ac:spMkLst>
        </pc:spChg>
      </pc:sldChg>
      <pc:sldChg chg="addSp delSp modSp add mod delAnim">
        <pc:chgData name="GOMEZ, Paula" userId="c93cf399-3ed7-4230-9282-8831e3fe5ae7" providerId="ADAL" clId="{D9FB252A-8FAE-46EE-88E3-73754822BAFD}" dt="2023-06-23T12:34:00.637" v="363" actId="1076"/>
        <pc:sldMkLst>
          <pc:docMk/>
          <pc:sldMk cId="3755948472" sldId="268"/>
        </pc:sldMkLst>
        <pc:spChg chg="del">
          <ac:chgData name="GOMEZ, Paula" userId="c93cf399-3ed7-4230-9282-8831e3fe5ae7" providerId="ADAL" clId="{D9FB252A-8FAE-46EE-88E3-73754822BAFD}" dt="2023-06-23T12:33:31.195" v="354" actId="478"/>
          <ac:spMkLst>
            <pc:docMk/>
            <pc:sldMk cId="3755948472" sldId="268"/>
            <ac:spMk id="3" creationId="{80645A50-52C7-E0A9-6292-9D9F19D31F39}"/>
          </ac:spMkLst>
        </pc:spChg>
        <pc:spChg chg="del">
          <ac:chgData name="GOMEZ, Paula" userId="c93cf399-3ed7-4230-9282-8831e3fe5ae7" providerId="ADAL" clId="{D9FB252A-8FAE-46EE-88E3-73754822BAFD}" dt="2023-06-23T12:32:48.738" v="351" actId="478"/>
          <ac:spMkLst>
            <pc:docMk/>
            <pc:sldMk cId="3755948472" sldId="268"/>
            <ac:spMk id="4" creationId="{98724839-4E4D-F639-99D1-9D5D28CB5F60}"/>
          </ac:spMkLst>
        </pc:spChg>
        <pc:spChg chg="add del mod">
          <ac:chgData name="GOMEZ, Paula" userId="c93cf399-3ed7-4230-9282-8831e3fe5ae7" providerId="ADAL" clId="{D9FB252A-8FAE-46EE-88E3-73754822BAFD}" dt="2023-06-23T12:33:29.237" v="353" actId="478"/>
          <ac:spMkLst>
            <pc:docMk/>
            <pc:sldMk cId="3755948472" sldId="268"/>
            <ac:spMk id="5" creationId="{F3122FDF-A5C7-AF4C-8CE4-AE1A7FE605A3}"/>
          </ac:spMkLst>
        </pc:spChg>
        <pc:spChg chg="mod">
          <ac:chgData name="GOMEZ, Paula" userId="c93cf399-3ed7-4230-9282-8831e3fe5ae7" providerId="ADAL" clId="{D9FB252A-8FAE-46EE-88E3-73754822BAFD}" dt="2023-06-23T12:32:43.876" v="350" actId="20577"/>
          <ac:spMkLst>
            <pc:docMk/>
            <pc:sldMk cId="3755948472" sldId="268"/>
            <ac:spMk id="300" creationId="{00000000-0000-0000-0000-000000000000}"/>
          </ac:spMkLst>
        </pc:spChg>
        <pc:spChg chg="del">
          <ac:chgData name="GOMEZ, Paula" userId="c93cf399-3ed7-4230-9282-8831e3fe5ae7" providerId="ADAL" clId="{D9FB252A-8FAE-46EE-88E3-73754822BAFD}" dt="2023-06-23T12:33:26.804" v="352" actId="478"/>
          <ac:spMkLst>
            <pc:docMk/>
            <pc:sldMk cId="3755948472" sldId="268"/>
            <ac:spMk id="301" creationId="{00000000-0000-0000-0000-000000000000}"/>
          </ac:spMkLst>
        </pc:spChg>
        <pc:picChg chg="add mod modCrop">
          <ac:chgData name="GOMEZ, Paula" userId="c93cf399-3ed7-4230-9282-8831e3fe5ae7" providerId="ADAL" clId="{D9FB252A-8FAE-46EE-88E3-73754822BAFD}" dt="2023-06-23T12:34:00.637" v="363" actId="1076"/>
          <ac:picMkLst>
            <pc:docMk/>
            <pc:sldMk cId="3755948472" sldId="268"/>
            <ac:picMk id="7" creationId="{73B4BF98-F0E3-EB8A-B2E6-529878A17B10}"/>
          </ac:picMkLst>
        </pc:picChg>
      </pc:sldChg>
      <pc:sldChg chg="addSp delSp modSp add mod">
        <pc:chgData name="GOMEZ, Paula" userId="c93cf399-3ed7-4230-9282-8831e3fe5ae7" providerId="ADAL" clId="{D9FB252A-8FAE-46EE-88E3-73754822BAFD}" dt="2023-06-23T12:35:25.333" v="377" actId="1076"/>
        <pc:sldMkLst>
          <pc:docMk/>
          <pc:sldMk cId="3668023052" sldId="269"/>
        </pc:sldMkLst>
        <pc:spChg chg="mod">
          <ac:chgData name="GOMEZ, Paula" userId="c93cf399-3ed7-4230-9282-8831e3fe5ae7" providerId="ADAL" clId="{D9FB252A-8FAE-46EE-88E3-73754822BAFD}" dt="2023-06-23T12:34:10.778" v="367" actId="20577"/>
          <ac:spMkLst>
            <pc:docMk/>
            <pc:sldMk cId="3668023052" sldId="269"/>
            <ac:spMk id="300" creationId="{00000000-0000-0000-0000-000000000000}"/>
          </ac:spMkLst>
        </pc:spChg>
        <pc:picChg chg="add mod modCrop">
          <ac:chgData name="GOMEZ, Paula" userId="c93cf399-3ed7-4230-9282-8831e3fe5ae7" providerId="ADAL" clId="{D9FB252A-8FAE-46EE-88E3-73754822BAFD}" dt="2023-06-23T12:35:25.333" v="377" actId="1076"/>
          <ac:picMkLst>
            <pc:docMk/>
            <pc:sldMk cId="3668023052" sldId="269"/>
            <ac:picMk id="3" creationId="{5E4FC083-5521-9E9A-F9A6-5651D4BC1A18}"/>
          </ac:picMkLst>
        </pc:picChg>
        <pc:picChg chg="del">
          <ac:chgData name="GOMEZ, Paula" userId="c93cf399-3ed7-4230-9282-8831e3fe5ae7" providerId="ADAL" clId="{D9FB252A-8FAE-46EE-88E3-73754822BAFD}" dt="2023-06-23T12:34:08.480" v="365" actId="478"/>
          <ac:picMkLst>
            <pc:docMk/>
            <pc:sldMk cId="3668023052" sldId="269"/>
            <ac:picMk id="7" creationId="{73B4BF98-F0E3-EB8A-B2E6-529878A17B10}"/>
          </ac:picMkLst>
        </pc:picChg>
      </pc:sldChg>
      <pc:sldChg chg="addSp delSp modSp add mod">
        <pc:chgData name="GOMEZ, Paula" userId="c93cf399-3ed7-4230-9282-8831e3fe5ae7" providerId="ADAL" clId="{D9FB252A-8FAE-46EE-88E3-73754822BAFD}" dt="2023-06-23T12:38:50.733" v="388" actId="1076"/>
        <pc:sldMkLst>
          <pc:docMk/>
          <pc:sldMk cId="743107556" sldId="270"/>
        </pc:sldMkLst>
        <pc:spChg chg="add mod">
          <ac:chgData name="GOMEZ, Paula" userId="c93cf399-3ed7-4230-9282-8831e3fe5ae7" providerId="ADAL" clId="{D9FB252A-8FAE-46EE-88E3-73754822BAFD}" dt="2023-06-23T12:38:50.733" v="388" actId="1076"/>
          <ac:spMkLst>
            <pc:docMk/>
            <pc:sldMk cId="743107556" sldId="270"/>
            <ac:spMk id="4" creationId="{16EB79C8-40D1-DF0A-CE4F-9D720CF352BB}"/>
          </ac:spMkLst>
        </pc:spChg>
        <pc:spChg chg="mod">
          <ac:chgData name="GOMEZ, Paula" userId="c93cf399-3ed7-4230-9282-8831e3fe5ae7" providerId="ADAL" clId="{D9FB252A-8FAE-46EE-88E3-73754822BAFD}" dt="2023-06-23T12:38:01.197" v="380" actId="20577"/>
          <ac:spMkLst>
            <pc:docMk/>
            <pc:sldMk cId="743107556" sldId="270"/>
            <ac:spMk id="300" creationId="{00000000-0000-0000-0000-000000000000}"/>
          </ac:spMkLst>
        </pc:spChg>
        <pc:picChg chg="del">
          <ac:chgData name="GOMEZ, Paula" userId="c93cf399-3ed7-4230-9282-8831e3fe5ae7" providerId="ADAL" clId="{D9FB252A-8FAE-46EE-88E3-73754822BAFD}" dt="2023-06-23T12:38:03.645" v="381" actId="478"/>
          <ac:picMkLst>
            <pc:docMk/>
            <pc:sldMk cId="743107556" sldId="270"/>
            <ac:picMk id="3" creationId="{5E4FC083-5521-9E9A-F9A6-5651D4BC1A18}"/>
          </ac:picMkLst>
        </pc:picChg>
      </pc:sldChg>
      <pc:sldChg chg="modSp new mod">
        <pc:chgData name="GOMEZ, Paula" userId="c93cf399-3ed7-4230-9282-8831e3fe5ae7" providerId="ADAL" clId="{D9FB252A-8FAE-46EE-88E3-73754822BAFD}" dt="2023-06-23T12:40:45.503" v="410" actId="20577"/>
        <pc:sldMkLst>
          <pc:docMk/>
          <pc:sldMk cId="2217749378" sldId="271"/>
        </pc:sldMkLst>
        <pc:spChg chg="mod">
          <ac:chgData name="GOMEZ, Paula" userId="c93cf399-3ed7-4230-9282-8831e3fe5ae7" providerId="ADAL" clId="{D9FB252A-8FAE-46EE-88E3-73754822BAFD}" dt="2023-06-23T12:40:45.503" v="410" actId="20577"/>
          <ac:spMkLst>
            <pc:docMk/>
            <pc:sldMk cId="2217749378" sldId="271"/>
            <ac:spMk id="2" creationId="{ED7B565F-5211-B176-B7C8-05F67467B831}"/>
          </ac:spMkLst>
        </pc:spChg>
      </pc:sldChg>
      <pc:sldMasterChg chg="modSldLayout">
        <pc:chgData name="GOMEZ, Paula" userId="c93cf399-3ed7-4230-9282-8831e3fe5ae7" providerId="ADAL" clId="{D9FB252A-8FAE-46EE-88E3-73754822BAFD}" dt="2023-06-23T12:15:08.932" v="3" actId="478"/>
        <pc:sldMasterMkLst>
          <pc:docMk/>
          <pc:sldMasterMk cId="0" sldId="2147483648"/>
        </pc:sldMasterMkLst>
        <pc:sldLayoutChg chg="delSp mod">
          <pc:chgData name="GOMEZ, Paula" userId="c93cf399-3ed7-4230-9282-8831e3fe5ae7" providerId="ADAL" clId="{D9FB252A-8FAE-46EE-88E3-73754822BAFD}" dt="2023-06-23T12:15:08.932" v="3" actId="478"/>
          <pc:sldLayoutMkLst>
            <pc:docMk/>
            <pc:sldMasterMk cId="0" sldId="2147483648"/>
            <pc:sldLayoutMk cId="0" sldId="2147483654"/>
          </pc:sldLayoutMkLst>
          <pc:spChg chg="del">
            <ac:chgData name="GOMEZ, Paula" userId="c93cf399-3ed7-4230-9282-8831e3fe5ae7" providerId="ADAL" clId="{D9FB252A-8FAE-46EE-88E3-73754822BAFD}" dt="2023-06-23T12:15:08.932" v="3" actId="478"/>
            <ac:spMkLst>
              <pc:docMk/>
              <pc:sldMasterMk cId="0" sldId="2147483648"/>
              <pc:sldLayoutMk cId="0" sldId="2147483654"/>
              <ac:spMk id="4" creationId="{D498F631-4D2D-9DC3-3E03-AB7A8738D96C}"/>
            </ac:spMkLst>
          </pc:spChg>
        </pc:sldLayoutChg>
      </pc:sldMasterChg>
    </pc:docChg>
  </pc:docChgLst>
  <pc:docChgLst>
    <pc:chgData name="GOMEZ, Paula" userId="S::gomezp@who.int::c93cf399-3ed7-4230-9282-8831e3fe5ae7" providerId="AD" clId="Web-{8DF2F784-EE81-4384-A3DE-9C4BE7E7EE5A}"/>
    <pc:docChg chg="modSld">
      <pc:chgData name="GOMEZ, Paula" userId="S::gomezp@who.int::c93cf399-3ed7-4230-9282-8831e3fe5ae7" providerId="AD" clId="Web-{8DF2F784-EE81-4384-A3DE-9C4BE7E7EE5A}" dt="2023-01-24T16:48:19.927" v="0" actId="1076"/>
      <pc:docMkLst>
        <pc:docMk/>
      </pc:docMkLst>
      <pc:sldChg chg="modSp">
        <pc:chgData name="GOMEZ, Paula" userId="S::gomezp@who.int::c93cf399-3ed7-4230-9282-8831e3fe5ae7" providerId="AD" clId="Web-{8DF2F784-EE81-4384-A3DE-9C4BE7E7EE5A}" dt="2023-01-24T16:48:19.927" v="0" actId="1076"/>
        <pc:sldMkLst>
          <pc:docMk/>
          <pc:sldMk cId="0" sldId="256"/>
        </pc:sldMkLst>
        <pc:spChg chg="mod">
          <ac:chgData name="GOMEZ, Paula" userId="S::gomezp@who.int::c93cf399-3ed7-4230-9282-8831e3fe5ae7" providerId="AD" clId="Web-{8DF2F784-EE81-4384-A3DE-9C4BE7E7EE5A}" dt="2023-01-24T16:48:19.927" v="0" actId="1076"/>
          <ac:spMkLst>
            <pc:docMk/>
            <pc:sldMk cId="0" sldId="256"/>
            <ac:spMk id="279" creationId="{00000000-0000-0000-0000-000000000000}"/>
          </ac:spMkLst>
        </pc:spChg>
      </pc:sldChg>
    </pc:docChg>
  </pc:docChgLst>
  <pc:docChgLst>
    <pc:chgData name="EZZINE, Hind" userId="S::ezzineh@who.int::edcab00f-6318-46e5-a4a9-188b01ee222f" providerId="AD" clId="Web-{D8DE31E3-56A0-833E-7E61-0DB112E80BBF}"/>
    <pc:docChg chg="modSld">
      <pc:chgData name="EZZINE, Hind" userId="S::ezzineh@who.int::edcab00f-6318-46e5-a4a9-188b01ee222f" providerId="AD" clId="Web-{D8DE31E3-56A0-833E-7E61-0DB112E80BBF}" dt="2023-06-22T11:43:28.490" v="14" actId="1076"/>
      <pc:docMkLst>
        <pc:docMk/>
      </pc:docMkLst>
      <pc:sldChg chg="modSp">
        <pc:chgData name="EZZINE, Hind" userId="S::ezzineh@who.int::edcab00f-6318-46e5-a4a9-188b01ee222f" providerId="AD" clId="Web-{D8DE31E3-56A0-833E-7E61-0DB112E80BBF}" dt="2023-06-22T11:39:25.277" v="3" actId="20577"/>
        <pc:sldMkLst>
          <pc:docMk/>
          <pc:sldMk cId="0" sldId="257"/>
        </pc:sldMkLst>
        <pc:spChg chg="mod">
          <ac:chgData name="EZZINE, Hind" userId="S::ezzineh@who.int::edcab00f-6318-46e5-a4a9-188b01ee222f" providerId="AD" clId="Web-{D8DE31E3-56A0-833E-7E61-0DB112E80BBF}" dt="2023-06-22T11:39:25.277" v="3" actId="20577"/>
          <ac:spMkLst>
            <pc:docMk/>
            <pc:sldMk cId="0" sldId="257"/>
            <ac:spMk id="284" creationId="{00000000-0000-0000-0000-000000000000}"/>
          </ac:spMkLst>
        </pc:spChg>
      </pc:sldChg>
      <pc:sldChg chg="modSp">
        <pc:chgData name="EZZINE, Hind" userId="S::ezzineh@who.int::edcab00f-6318-46e5-a4a9-188b01ee222f" providerId="AD" clId="Web-{D8DE31E3-56A0-833E-7E61-0DB112E80BBF}" dt="2023-06-22T11:41:59.549" v="4" actId="1076"/>
        <pc:sldMkLst>
          <pc:docMk/>
          <pc:sldMk cId="0" sldId="259"/>
        </pc:sldMkLst>
        <pc:spChg chg="mod">
          <ac:chgData name="EZZINE, Hind" userId="S::ezzineh@who.int::edcab00f-6318-46e5-a4a9-188b01ee222f" providerId="AD" clId="Web-{D8DE31E3-56A0-833E-7E61-0DB112E80BBF}" dt="2023-06-22T11:41:59.549" v="4" actId="1076"/>
          <ac:spMkLst>
            <pc:docMk/>
            <pc:sldMk cId="0" sldId="259"/>
            <ac:spMk id="298" creationId="{00000000-0000-0000-0000-000000000000}"/>
          </ac:spMkLst>
        </pc:spChg>
      </pc:sldChg>
      <pc:sldChg chg="modSp">
        <pc:chgData name="EZZINE, Hind" userId="S::ezzineh@who.int::edcab00f-6318-46e5-a4a9-188b01ee222f" providerId="AD" clId="Web-{D8DE31E3-56A0-833E-7E61-0DB112E80BBF}" dt="2023-06-22T11:42:15.581" v="6" actId="14100"/>
        <pc:sldMkLst>
          <pc:docMk/>
          <pc:sldMk cId="0" sldId="260"/>
        </pc:sldMkLst>
        <pc:spChg chg="mod">
          <ac:chgData name="EZZINE, Hind" userId="S::ezzineh@who.int::edcab00f-6318-46e5-a4a9-188b01ee222f" providerId="AD" clId="Web-{D8DE31E3-56A0-833E-7E61-0DB112E80BBF}" dt="2023-06-22T11:42:15.581" v="6" actId="14100"/>
          <ac:spMkLst>
            <pc:docMk/>
            <pc:sldMk cId="0" sldId="260"/>
            <ac:spMk id="301" creationId="{00000000-0000-0000-0000-000000000000}"/>
          </ac:spMkLst>
        </pc:spChg>
      </pc:sldChg>
      <pc:sldChg chg="modSp">
        <pc:chgData name="EZZINE, Hind" userId="S::ezzineh@who.int::edcab00f-6318-46e5-a4a9-188b01ee222f" providerId="AD" clId="Web-{D8DE31E3-56A0-833E-7E61-0DB112E80BBF}" dt="2023-06-22T11:42:36.738" v="9" actId="1076"/>
        <pc:sldMkLst>
          <pc:docMk/>
          <pc:sldMk cId="0" sldId="261"/>
        </pc:sldMkLst>
        <pc:spChg chg="mod">
          <ac:chgData name="EZZINE, Hind" userId="S::ezzineh@who.int::edcab00f-6318-46e5-a4a9-188b01ee222f" providerId="AD" clId="Web-{D8DE31E3-56A0-833E-7E61-0DB112E80BBF}" dt="2023-06-22T11:42:36.738" v="9" actId="1076"/>
          <ac:spMkLst>
            <pc:docMk/>
            <pc:sldMk cId="0" sldId="261"/>
            <ac:spMk id="304" creationId="{00000000-0000-0000-0000-000000000000}"/>
          </ac:spMkLst>
        </pc:spChg>
      </pc:sldChg>
      <pc:sldChg chg="modSp">
        <pc:chgData name="EZZINE, Hind" userId="S::ezzineh@who.int::edcab00f-6318-46e5-a4a9-188b01ee222f" providerId="AD" clId="Web-{D8DE31E3-56A0-833E-7E61-0DB112E80BBF}" dt="2023-06-22T11:42:51.504" v="11" actId="1076"/>
        <pc:sldMkLst>
          <pc:docMk/>
          <pc:sldMk cId="0" sldId="262"/>
        </pc:sldMkLst>
        <pc:spChg chg="mod">
          <ac:chgData name="EZZINE, Hind" userId="S::ezzineh@who.int::edcab00f-6318-46e5-a4a9-188b01ee222f" providerId="AD" clId="Web-{D8DE31E3-56A0-833E-7E61-0DB112E80BBF}" dt="2023-06-22T11:42:51.504" v="11" actId="1076"/>
          <ac:spMkLst>
            <pc:docMk/>
            <pc:sldMk cId="0" sldId="262"/>
            <ac:spMk id="307" creationId="{00000000-0000-0000-0000-000000000000}"/>
          </ac:spMkLst>
        </pc:spChg>
      </pc:sldChg>
      <pc:sldChg chg="modSp">
        <pc:chgData name="EZZINE, Hind" userId="S::ezzineh@who.int::edcab00f-6318-46e5-a4a9-188b01ee222f" providerId="AD" clId="Web-{D8DE31E3-56A0-833E-7E61-0DB112E80BBF}" dt="2023-06-22T11:43:28.490" v="14" actId="1076"/>
        <pc:sldMkLst>
          <pc:docMk/>
          <pc:sldMk cId="0" sldId="264"/>
        </pc:sldMkLst>
        <pc:spChg chg="mod">
          <ac:chgData name="EZZINE, Hind" userId="S::ezzineh@who.int::edcab00f-6318-46e5-a4a9-188b01ee222f" providerId="AD" clId="Web-{D8DE31E3-56A0-833E-7E61-0DB112E80BBF}" dt="2023-06-22T11:43:28.490" v="14" actId="1076"/>
          <ac:spMkLst>
            <pc:docMk/>
            <pc:sldMk cId="0" sldId="264"/>
            <ac:spMk id="314" creationId="{00000000-0000-0000-0000-000000000000}"/>
          </ac:spMkLst>
        </pc:spChg>
      </pc:sldChg>
    </pc:docChg>
  </pc:docChgLst>
  <pc:docChgLst>
    <pc:chgData name="GOMEZ, Paula" userId="S::gomezp@who.int::c93cf399-3ed7-4230-9282-8831e3fe5ae7" providerId="AD" clId="Web-{75867545-915A-9518-5B9E-563E7A5A49E4}"/>
    <pc:docChg chg="modSld">
      <pc:chgData name="GOMEZ, Paula" userId="S::gomezp@who.int::c93cf399-3ed7-4230-9282-8831e3fe5ae7" providerId="AD" clId="Web-{75867545-915A-9518-5B9E-563E7A5A49E4}" dt="2023-04-07T10:54:07.176" v="3" actId="20577"/>
      <pc:docMkLst>
        <pc:docMk/>
      </pc:docMkLst>
      <pc:sldChg chg="modSp">
        <pc:chgData name="GOMEZ, Paula" userId="S::gomezp@who.int::c93cf399-3ed7-4230-9282-8831e3fe5ae7" providerId="AD" clId="Web-{75867545-915A-9518-5B9E-563E7A5A49E4}" dt="2023-04-07T10:54:07.176" v="3" actId="20577"/>
        <pc:sldMkLst>
          <pc:docMk/>
          <pc:sldMk cId="0" sldId="257"/>
        </pc:sldMkLst>
        <pc:spChg chg="mod">
          <ac:chgData name="GOMEZ, Paula" userId="S::gomezp@who.int::c93cf399-3ed7-4230-9282-8831e3fe5ae7" providerId="AD" clId="Web-{75867545-915A-9518-5B9E-563E7A5A49E4}" dt="2023-04-07T10:54:07.176" v="3" actId="20577"/>
          <ac:spMkLst>
            <pc:docMk/>
            <pc:sldMk cId="0" sldId="257"/>
            <ac:spMk id="284" creationId="{00000000-0000-0000-0000-000000000000}"/>
          </ac:spMkLst>
        </pc:spChg>
      </pc:sldChg>
    </pc:docChg>
  </pc:docChgLst>
  <pc:docChgLst>
    <pc:chgData name="GOMEZ, Paula" userId="c93cf399-3ed7-4230-9282-8831e3fe5ae7" providerId="ADAL" clId="{D27D80FF-D81F-4F61-A242-6D128735BA97}"/>
    <pc:docChg chg="modSld">
      <pc:chgData name="GOMEZ, Paula" userId="c93cf399-3ed7-4230-9282-8831e3fe5ae7" providerId="ADAL" clId="{D27D80FF-D81F-4F61-A242-6D128735BA97}" dt="2023-01-24T16:48:54.384" v="13" actId="207"/>
      <pc:docMkLst>
        <pc:docMk/>
      </pc:docMkLst>
      <pc:sldChg chg="modSp mod">
        <pc:chgData name="GOMEZ, Paula" userId="c93cf399-3ed7-4230-9282-8831e3fe5ae7" providerId="ADAL" clId="{D27D80FF-D81F-4F61-A242-6D128735BA97}" dt="2023-01-24T16:48:44.424" v="11" actId="20577"/>
        <pc:sldMkLst>
          <pc:docMk/>
          <pc:sldMk cId="0" sldId="257"/>
        </pc:sldMkLst>
        <pc:spChg chg="mod">
          <ac:chgData name="GOMEZ, Paula" userId="c93cf399-3ed7-4230-9282-8831e3fe5ae7" providerId="ADAL" clId="{D27D80FF-D81F-4F61-A242-6D128735BA97}" dt="2023-01-24T16:48:44.424" v="11" actId="20577"/>
          <ac:spMkLst>
            <pc:docMk/>
            <pc:sldMk cId="0" sldId="257"/>
            <ac:spMk id="284" creationId="{00000000-0000-0000-0000-000000000000}"/>
          </ac:spMkLst>
        </pc:spChg>
      </pc:sldChg>
      <pc:sldChg chg="modSp mod">
        <pc:chgData name="GOMEZ, Paula" userId="c93cf399-3ed7-4230-9282-8831e3fe5ae7" providerId="ADAL" clId="{D27D80FF-D81F-4F61-A242-6D128735BA97}" dt="2023-01-24T16:48:54.384" v="13" actId="207"/>
        <pc:sldMkLst>
          <pc:docMk/>
          <pc:sldMk cId="0" sldId="258"/>
        </pc:sldMkLst>
        <pc:spChg chg="mod">
          <ac:chgData name="GOMEZ, Paula" userId="c93cf399-3ed7-4230-9282-8831e3fe5ae7" providerId="ADAL" clId="{D27D80FF-D81F-4F61-A242-6D128735BA97}" dt="2023-01-24T16:48:54.384" v="13" actId="207"/>
          <ac:spMkLst>
            <pc:docMk/>
            <pc:sldMk cId="0" sldId="258"/>
            <ac:spMk id="29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724DD87-5342-4FFD-8594-82DB7C7E758D}" type="datetimeFigureOut">
              <a:rPr lang="en-US" smtClean="0"/>
              <a:t>6/23/2023</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FAA447-147F-42E2-A13B-6A5FB6625331}" type="slidenum">
              <a:rPr lang="en-US" smtClean="0"/>
              <a:t>‹#›</a:t>
            </a:fld>
            <a:endParaRPr lang="en-US"/>
          </a:p>
        </p:txBody>
      </p:sp>
    </p:spTree>
    <p:extLst>
      <p:ext uri="{BB962C8B-B14F-4D97-AF65-F5344CB8AC3E}">
        <p14:creationId xmlns:p14="http://schemas.microsoft.com/office/powerpoint/2010/main" val="30408607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1143000" y="685800"/>
            <a:ext cx="4572000" cy="3429000"/>
          </a:xfrm>
          <a:prstGeom prst="rect">
            <a:avLst/>
          </a:prstGeom>
        </p:spPr>
        <p:txBody>
          <a:bodyPr/>
          <a:lstStyle/>
          <a:p>
            <a:endParaRPr/>
          </a:p>
        </p:txBody>
      </p:sp>
      <p:sp>
        <p:nvSpPr>
          <p:cNvPr id="276" name="Shape 27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71757806"/>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077273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3" name="Subtitle 5"/>
          <p:cNvSpPr txBox="1"/>
          <p:nvPr/>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24"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6"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7"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1685C71B-6707-C30C-29CB-B4C5D44FB14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0EC00FB8-08CD-A84E-69B8-DC987CE96A5C}"/>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3" name="Image 1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15375" y="169391"/>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0436" y="6220762"/>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6"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72"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B0F2F035-56B0-ADE6-68D6-46C7D7F23E8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22D8D52-8429-DE9C-885B-B55D8B4B3153}"/>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AF208960-6CF3-342E-8DFC-989AFBEA9A36}"/>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0"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1" name="Imag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62293" y="107688"/>
            <a:ext cx="1066993" cy="956614"/>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lide Number">
            <a:extLst>
              <a:ext uri="{FF2B5EF4-FFF2-40B4-BE49-F238E27FC236}">
                <a16:creationId xmlns:a16="http://schemas.microsoft.com/office/drawing/2014/main" id="{192CC61C-A40F-B6D5-FF60-7997879C714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527F472-B6FD-F5E1-2659-A01D29E8047F}"/>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329C3014-BADF-3FCF-559E-C1C1BCF74FC8}"/>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8"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9" name="Imag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62293" y="107688"/>
            <a:ext cx="1066993" cy="956614"/>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9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197" name="Picture 3" descr="Picture 3"/>
          <p:cNvPicPr>
            <a:picLocks noChangeAspect="1"/>
          </p:cNvPicPr>
          <p:nvPr/>
        </p:nvPicPr>
        <p:blipFill>
          <a:blip r:embed="rId3"/>
          <a:stretch>
            <a:fillRect/>
          </a:stretch>
        </p:blipFill>
        <p:spPr>
          <a:xfrm>
            <a:off x="0" y="-26712"/>
            <a:ext cx="7324345" cy="660401"/>
          </a:xfrm>
          <a:prstGeom prst="rect">
            <a:avLst/>
          </a:prstGeom>
          <a:ln w="12700">
            <a:miter lim="400000"/>
          </a:ln>
        </p:spPr>
      </p:pic>
      <p:sp>
        <p:nvSpPr>
          <p:cNvPr id="198" name="TextBox 4"/>
          <p:cNvSpPr txBox="1"/>
          <p:nvPr/>
        </p:nvSpPr>
        <p:spPr>
          <a:xfrm>
            <a:off x="124628" y="11100"/>
            <a:ext cx="6604589"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
        <p:nvSpPr>
          <p:cNvPr id="200"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3FECB40-539E-2233-C53E-3D1C22D9566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EBE5A232-722E-FF3D-8DBA-219FB3402AA0}"/>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B35E91AB-3886-0E77-1440-74EFAD9FB890}"/>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2" name="Imag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13" name="Rectangle 2"/>
          <p:cNvSpPr txBox="1"/>
          <p:nvPr/>
        </p:nvSpPr>
        <p:spPr>
          <a:xfrm>
            <a:off x="197170" y="68750"/>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14"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476318D-FBD3-7883-C4C2-1CF657AF21F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51F33D5-7A51-E826-6968-812CB3D82736}"/>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410C79B-E67D-5C29-3CD8-7AA9768510A1}"/>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2"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27" name="Title Text"/>
          <p:cNvSpPr txBox="1">
            <a:spLocks noGrp="1"/>
          </p:cNvSpPr>
          <p:nvPr>
            <p:ph type="title"/>
          </p:nvPr>
        </p:nvSpPr>
        <p:spPr>
          <a:xfrm>
            <a:off x="204358" y="-38233"/>
            <a:ext cx="3571876" cy="646113"/>
          </a:xfrm>
          <a:prstGeom prst="rect">
            <a:avLst/>
          </a:prstGeom>
        </p:spPr>
        <p:txBody>
          <a:bodyPr/>
          <a:lstStyle/>
          <a:p>
            <a:r>
              <a:t>Title Text</a:t>
            </a:r>
          </a:p>
        </p:txBody>
      </p:sp>
      <p:sp>
        <p:nvSpPr>
          <p:cNvPr id="228"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11E5D79-786C-B4F8-4AA5-0A738519A03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E1E83C05-E6AD-1320-8A1C-B437743EDDBE}"/>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E368C28B-5D22-CAD4-7B15-25A0642CD64C}"/>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0" name="Imag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6" name="Image" descr="Image"/>
          <p:cNvPicPr>
            <a:picLocks noChangeAspect="1"/>
          </p:cNvPicPr>
          <p:nvPr/>
        </p:nvPicPr>
        <p:blipFill>
          <a:blip r:embed="rId2"/>
          <a:stretch>
            <a:fillRect/>
          </a:stretch>
        </p:blipFill>
        <p:spPr>
          <a:xfrm>
            <a:off x="-18793" y="-84944"/>
            <a:ext cx="5900849" cy="754075"/>
          </a:xfrm>
          <a:prstGeom prst="rect">
            <a:avLst/>
          </a:prstGeom>
          <a:ln w="12700">
            <a:miter lim="400000"/>
          </a:ln>
        </p:spPr>
      </p:pic>
      <p:sp>
        <p:nvSpPr>
          <p:cNvPr id="24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2" name="Text Placeholder 7"/>
          <p:cNvSpPr>
            <a:spLocks noGrp="1"/>
          </p:cNvSpPr>
          <p:nvPr>
            <p:ph type="body" sz="quarter" idx="21"/>
          </p:nvPr>
        </p:nvSpPr>
        <p:spPr>
          <a:xfrm>
            <a:off x="192087" y="0"/>
            <a:ext cx="9575801" cy="692150"/>
          </a:xfrm>
          <a:prstGeom prst="rect">
            <a:avLst/>
          </a:prstGeom>
        </p:spPr>
        <p:txBody>
          <a:bodyPr anchor="ct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66E598EE-513B-F064-D96F-D62B3D3F5F2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D00423B0-E000-317B-BC56-5E16DA0628FC}"/>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AF6BF70-9299-9103-6562-15CB57631406}"/>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0" name="Imag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5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E89B89E-888E-930E-D7BE-D8E17B5D80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F7179CD6-80E2-7155-3055-A60CF7860421}"/>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2B424656-307A-FF0E-EC02-53F882480DD3}"/>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9"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0"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68"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BEEEDB6-1D3F-AD40-CA9B-0BBFD0E5B9B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6EA9835-9BAA-1EE7-2426-A12943927DB3}"/>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C93E7468-F795-87BA-AA67-7BB197BAD34C}"/>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9"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0"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39"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0"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03B88B1-86DE-4742-9E4C-C8869EBBF9A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13DC982B-1B39-C562-A849-BD6E50C30C13}"/>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2EF6ABB4-716A-115B-A297-EB7F72DB26A6}"/>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0"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2"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3"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4"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5"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84A2685F-1E6B-45CA-0C14-9AF592DF675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1C4AE43-D6BA-3663-E849-C5F67902FA7F}"/>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FED6DF4-0F66-02BB-5AF7-972EA56C6EE1}"/>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1" name="Imag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3" descr="Picture 3"/>
          <p:cNvPicPr>
            <a:picLocks noChangeAspect="1"/>
          </p:cNvPicPr>
          <p:nvPr/>
        </p:nvPicPr>
        <p:blipFill>
          <a:blip r:embed="rId3"/>
          <a:srcRect l="50000" t="50000"/>
          <a:stretch>
            <a:fillRect/>
          </a:stretch>
        </p:blipFill>
        <p:spPr>
          <a:xfrm>
            <a:off x="-9429" y="-9429"/>
            <a:ext cx="4088617" cy="3362228"/>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3F7BEAD-9C90-0E47-8A4F-A87F3FBE366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62CDF4E5-F59F-7B31-8F7E-A9467BF71AF8}"/>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3272658-22CD-6700-2423-AE16D62A582E}"/>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2" name="Imag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5" name="Title Text"/>
          <p:cNvSpPr txBox="1">
            <a:spLocks noGrp="1"/>
          </p:cNvSpPr>
          <p:nvPr>
            <p:ph type="title"/>
          </p:nvPr>
        </p:nvSpPr>
        <p:spPr>
          <a:xfrm>
            <a:off x="263351" y="259191"/>
            <a:ext cx="3264196" cy="1073242"/>
          </a:xfrm>
          <a:prstGeom prst="rect">
            <a:avLst/>
          </a:prstGeom>
        </p:spPr>
        <p:txBody>
          <a:bodyPr/>
          <a:lstStyle/>
          <a:p>
            <a:r>
              <a:t>Title Text</a:t>
            </a:r>
          </a:p>
        </p:txBody>
      </p:sp>
      <p:sp>
        <p:nvSpPr>
          <p:cNvPr id="8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8" name="Rounded Rectangle 7"/>
          <p:cNvSpPr/>
          <p:nvPr/>
        </p:nvSpPr>
        <p:spPr>
          <a:xfrm flipV="1">
            <a:off x="74344" y="2253565"/>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694F9E4D-FE11-A82C-C4BE-6CF66443AAB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185F23F-CE86-189C-24CA-149CFAA3BAAC}"/>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2F5BD0BA-B2FB-39F6-A339-95F2115EFAEC}"/>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9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53AB1D0-1DAE-E584-9BE7-6666D6812CE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E0EFEB5-8394-412B-B73E-9A1083264A5D}"/>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5" name="Rounded Rectangle 3">
            <a:extLst>
              <a:ext uri="{FF2B5EF4-FFF2-40B4-BE49-F238E27FC236}">
                <a16:creationId xmlns:a16="http://schemas.microsoft.com/office/drawing/2014/main" id="{34D24CB3-F60D-AF68-C4CC-C8DF50E2379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111C381D-E628-E34B-1A39-4A022674F491}"/>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F7F1A57-ED1A-B731-D4E2-FCDFCB54E63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CD253229-6FF5-82D7-6CCD-BB1219202A39}"/>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5">
            <a:extLst>
              <a:ext uri="{FF2B5EF4-FFF2-40B4-BE49-F238E27FC236}">
                <a16:creationId xmlns:a16="http://schemas.microsoft.com/office/drawing/2014/main" id="{5B07762E-4237-DC8B-0AF9-1B1E229EAE7E}"/>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40EDD7F2-E81E-640A-0B5A-A7FE1A54771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DF0BB600-06DB-AF76-4605-408981F70694}"/>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E579C8E-4477-E062-BCAB-98FC1FB3915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03430C9C-DAB5-2149-1F55-572257E4E7ED}"/>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51F5BE72-DC54-756E-6DDD-CFD7C7D6BC29}"/>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F890919C-DB86-B32E-2FD8-D2ADAA5D638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BBD2D5F5-B56D-B693-09FA-06CF162D2B2A}"/>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5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FCD7B07-C851-593C-0966-DAC4486833E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B769649-396E-E962-D323-082F4D84A206}"/>
              </a:ext>
            </a:extLst>
          </p:cNvPr>
          <p:cNvSpPr txBox="1"/>
          <p:nvPr userDrawn="1"/>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00D158CB-FCC5-793A-A4E0-DC356D0998F1}"/>
              </a:ext>
            </a:extLst>
          </p:cNvPr>
          <p:cNvSpPr txBox="1"/>
          <p:nvPr userDrawn="1"/>
        </p:nvSpPr>
        <p:spPr>
          <a:xfrm>
            <a:off x="388936" y="885342"/>
            <a:ext cx="2818959"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38F94BAB-5711-4B95-6D6B-FCCD35F634A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73D0270C-3979-9CBD-C147-D8CD977F2BF4}"/>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sp>
        <p:nvSpPr>
          <p:cNvPr id="5" name="Subtitle 5"/>
          <p:cNvSpPr txBox="1"/>
          <p:nvPr/>
        </p:nvSpPr>
        <p:spPr>
          <a:xfrm>
            <a:off x="8085935" y="6540193"/>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8" name="TextBox 5"/>
          <p:cNvSpPr txBox="1"/>
          <p:nvPr/>
        </p:nvSpPr>
        <p:spPr>
          <a:xfrm>
            <a:off x="4400650" y="2381795"/>
            <a:ext cx="3721502"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sz="4800" b="1" dirty="0"/>
              <a:t>Merci!</a:t>
            </a:r>
            <a:endParaRPr sz="4800" b="1" dirty="0"/>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0771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432756A0-292C-C532-3982-45DD9A708C3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9" name="Subtitle 5">
            <a:extLst>
              <a:ext uri="{FF2B5EF4-FFF2-40B4-BE49-F238E27FC236}">
                <a16:creationId xmlns:a16="http://schemas.microsoft.com/office/drawing/2014/main" id="{3ADF252C-2E10-6A21-492F-15EF36CDD660}"/>
              </a:ext>
            </a:extLst>
          </p:cNvPr>
          <p:cNvSpPr txBox="1"/>
          <p:nvPr userDrawn="1"/>
        </p:nvSpPr>
        <p:spPr>
          <a:xfrm>
            <a:off x="8085935" y="668114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4" name="Image 13"/>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0962293" y="107688"/>
            <a:ext cx="1066993" cy="95661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itle 2"/>
          <p:cNvSpPr txBox="1">
            <a:spLocks noGrp="1"/>
          </p:cNvSpPr>
          <p:nvPr>
            <p:ph type="title"/>
          </p:nvPr>
        </p:nvSpPr>
        <p:spPr>
          <a:xfrm>
            <a:off x="517796" y="1089524"/>
            <a:ext cx="5007932" cy="2410277"/>
          </a:xfrm>
          <a:prstGeom prst="rect">
            <a:avLst/>
          </a:prstGeom>
        </p:spPr>
        <p:txBody>
          <a:bodyPr>
            <a:normAutofit/>
          </a:bodyPr>
          <a:lstStyle/>
          <a:p>
            <a:pPr>
              <a:spcBef>
                <a:spcPts val="700"/>
              </a:spcBef>
            </a:pPr>
            <a:r>
              <a:rPr lang="fr-FR" sz="3600" b="1" dirty="0">
                <a:solidFill>
                  <a:schemeClr val="bg1"/>
                </a:solidFill>
                <a:latin typeface="+mj-lt"/>
                <a:cs typeface="Arial" panose="020B0604020202020204" pitchFamily="34" charset="0"/>
              </a:rPr>
              <a:t>Exercice d'épidémiologie descriptive basé sur un scénario </a:t>
            </a:r>
            <a:r>
              <a:rPr lang="fr-FR" sz="3600" b="1" dirty="0">
                <a:solidFill>
                  <a:schemeClr val="bg1"/>
                </a:solidFill>
                <a:latin typeface="+mj-lt"/>
              </a:rPr>
              <a:t> </a:t>
            </a:r>
          </a:p>
        </p:txBody>
      </p:sp>
      <p:sp>
        <p:nvSpPr>
          <p:cNvPr id="279" name="TextBox 1"/>
          <p:cNvSpPr txBox="1"/>
          <p:nvPr/>
        </p:nvSpPr>
        <p:spPr>
          <a:xfrm>
            <a:off x="4460568" y="4001313"/>
            <a:ext cx="464941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002060"/>
                </a:solidFill>
                <a:latin typeface="Source Sans Pro Bold"/>
                <a:ea typeface="Source Sans Pro Bold"/>
                <a:cs typeface="Source Sans Pro Bold"/>
                <a:sym typeface="Source Sans Pro Bold"/>
              </a:defRPr>
            </a:lvl1pPr>
          </a:lstStyle>
          <a:p>
            <a:r>
              <a:rPr dirty="0"/>
              <a:t>Dur</a:t>
            </a:r>
            <a:r>
              <a:rPr lang="fr-FR" dirty="0" err="1"/>
              <a:t>ée</a:t>
            </a:r>
            <a:r>
              <a:rPr lang="fr-FR" dirty="0"/>
              <a:t> </a:t>
            </a:r>
            <a:r>
              <a:rPr dirty="0"/>
              <a:t>: 60 minutes</a:t>
            </a:r>
          </a:p>
        </p:txBody>
      </p:sp>
      <p:sp>
        <p:nvSpPr>
          <p:cNvPr id="280" name="TextBox 6"/>
          <p:cNvSpPr txBox="1"/>
          <p:nvPr/>
        </p:nvSpPr>
        <p:spPr>
          <a:xfrm>
            <a:off x="517796" y="453789"/>
            <a:ext cx="6006539"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B2.1b</a:t>
            </a:r>
          </a:p>
        </p:txBody>
      </p:sp>
      <p:sp>
        <p:nvSpPr>
          <p:cNvPr id="281" name="TextBox 11"/>
          <p:cNvSpPr txBox="1"/>
          <p:nvPr/>
        </p:nvSpPr>
        <p:spPr>
          <a:xfrm>
            <a:off x="567709" y="4147146"/>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lang="fr-FR" dirty="0"/>
              <a:t>Nom de l’orateur</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31873" y="0"/>
            <a:ext cx="4718169" cy="646113"/>
          </a:xfrm>
          <a:prstGeom prst="rect">
            <a:avLst/>
          </a:prstGeom>
        </p:spPr>
        <p:txBody>
          <a:bodyPr lIns="44418" tIns="44418" rIns="44418" bIns="44418" anchor="t"/>
          <a:lstStyle/>
          <a:p>
            <a:r>
              <a:rPr lang="fr-FR" b="1" dirty="0"/>
              <a:t>Débriefing question 2</a:t>
            </a:r>
            <a:endParaRPr b="1" dirty="0"/>
          </a:p>
        </p:txBody>
      </p:sp>
      <p:sp>
        <p:nvSpPr>
          <p:cNvPr id="301" name="Rectangle 3"/>
          <p:cNvSpPr txBox="1">
            <a:spLocks noGrp="1"/>
          </p:cNvSpPr>
          <p:nvPr>
            <p:ph type="body" idx="1"/>
          </p:nvPr>
        </p:nvSpPr>
        <p:spPr>
          <a:xfrm>
            <a:off x="815714" y="1191228"/>
            <a:ext cx="10435224" cy="1009047"/>
          </a:xfrm>
          <a:prstGeom prst="rect">
            <a:avLst/>
          </a:prstGeom>
        </p:spPr>
        <p:txBody>
          <a:bodyPr lIns="45687" tIns="45687" rIns="45687" bIns="45687">
            <a:noAutofit/>
          </a:bodyPr>
          <a:lstStyle/>
          <a:p>
            <a:pPr marL="0" indent="0" algn="just" defTabSz="274855">
              <a:spcBef>
                <a:spcPts val="0"/>
              </a:spcBef>
              <a:buNone/>
              <a:defRPr sz="2280"/>
            </a:pPr>
            <a:r>
              <a:rPr lang="fr-FR" sz="2280" dirty="0"/>
              <a:t>Toutes les caractéristiques cliniques ne figurent pas dans le tableau descriptif détaillé. De même, aucune information clinique n'est disponible pour l'un des cas. </a:t>
            </a:r>
            <a:endParaRPr lang="en-GB" sz="2200" dirty="0"/>
          </a:p>
        </p:txBody>
      </p:sp>
      <p:sp>
        <p:nvSpPr>
          <p:cNvPr id="3" name="TextBox 2">
            <a:extLst>
              <a:ext uri="{FF2B5EF4-FFF2-40B4-BE49-F238E27FC236}">
                <a16:creationId xmlns:a16="http://schemas.microsoft.com/office/drawing/2014/main" id="{80645A50-52C7-E0A9-6292-9D9F19D31F39}"/>
              </a:ext>
            </a:extLst>
          </p:cNvPr>
          <p:cNvSpPr txBox="1"/>
          <p:nvPr/>
        </p:nvSpPr>
        <p:spPr>
          <a:xfrm>
            <a:off x="815714" y="2496673"/>
            <a:ext cx="10129838" cy="31700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spcBef>
                <a:spcPts val="0"/>
              </a:spcBef>
              <a:spcAft>
                <a:spcPts val="0"/>
              </a:spcAft>
              <a:tabLst>
                <a:tab pos="-457200" algn="l"/>
                <a:tab pos="457200" algn="l"/>
                <a:tab pos="1828800" algn="r"/>
                <a:tab pos="2514600" algn="r"/>
                <a:tab pos="3200400" algn="l"/>
                <a:tab pos="4572000" algn="l"/>
              </a:tabLst>
            </a:pPr>
            <a:r>
              <a:rPr lang="fr-FR" sz="1800" dirty="0">
                <a:effectLst/>
                <a:latin typeface="Source Sans Pro" panose="020B0503030403020204" pitchFamily="34" charset="0"/>
                <a:ea typeface="Source Sans Pro" panose="020B0503030403020204" pitchFamily="34" charset="0"/>
                <a:cs typeface="Source Sans Pro" panose="020B0503030403020204" pitchFamily="34" charset="0"/>
              </a:rPr>
              <a:t>	</a:t>
            </a:r>
            <a:r>
              <a:rPr lang="fr-FR" sz="2000" dirty="0">
                <a:effectLst/>
                <a:latin typeface="+mj-lt"/>
                <a:ea typeface="Source Sans Pro" panose="020B0503030403020204" pitchFamily="34" charset="0"/>
                <a:cs typeface="Source Sans Pro" panose="020B0503030403020204" pitchFamily="34" charset="0"/>
              </a:rPr>
              <a:t>Fièvre	23	100 %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r"/>
                <a:tab pos="2514600" algn="r"/>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Frissons	23	100 %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r"/>
                <a:tab pos="2514600" algn="r"/>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Maux de tête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685800" algn="l"/>
                <a:tab pos="1828800" algn="r"/>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intenses	14	61 %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685800" algn="l"/>
                <a:tab pos="1828800" algn="r"/>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modérés	6	26 %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685800" algn="l"/>
                <a:tab pos="1828800" algn="r"/>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légers	1	4 %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685800" algn="l"/>
                <a:tab pos="1828800" algn="r"/>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Myalgies	17	74 %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685800" algn="l"/>
                <a:tab pos="1828800" algn="r"/>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Jaunisse	7	30 %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685800" algn="l"/>
                <a:tab pos="1828800" algn="r"/>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Rougeurs oculaires	1	4 %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endParaRPr lang="en-US" sz="2000" dirty="0">
              <a:effectLst/>
              <a:latin typeface="+mj-lt"/>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681650471"/>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par>
                                <p:cTn id="8" presetID="10" presetClass="entr" presetSubtype="0" fill="hold" grpId="0" nodeType="withEffect">
                                  <p:stCondLst>
                                    <p:cond delay="0"/>
                                  </p:stCondLst>
                                  <p:iterate>
                                    <p:tmAbs val="0"/>
                                  </p:iterate>
                                  <p:childTnLst>
                                    <p:set>
                                      <p:cBhvr>
                                        <p:cTn id="9" fill="hold"/>
                                        <p:tgtEl>
                                          <p:spTgt spid="301">
                                            <p:txEl>
                                              <p:pRg st="0" end="0"/>
                                            </p:txEl>
                                          </p:spTgt>
                                        </p:tgtEl>
                                        <p:attrNameLst>
                                          <p:attrName>style.visibility</p:attrName>
                                        </p:attrNameLst>
                                      </p:cBhvr>
                                      <p:to>
                                        <p:strVal val="visible"/>
                                      </p:to>
                                    </p:set>
                                    <p:animEffect transition="in" filter="fade">
                                      <p:cBhvr>
                                        <p:cTn id="10" dur="500"/>
                                        <p:tgtEl>
                                          <p:spTgt spid="30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31873" y="0"/>
            <a:ext cx="4718169" cy="646113"/>
          </a:xfrm>
          <a:prstGeom prst="rect">
            <a:avLst/>
          </a:prstGeom>
        </p:spPr>
        <p:txBody>
          <a:bodyPr lIns="44418" tIns="44418" rIns="44418" bIns="44418" anchor="t"/>
          <a:lstStyle/>
          <a:p>
            <a:r>
              <a:rPr lang="fr-FR" b="1" dirty="0"/>
              <a:t>Débriefing question 3</a:t>
            </a:r>
            <a:endParaRPr b="1" dirty="0"/>
          </a:p>
        </p:txBody>
      </p:sp>
      <p:sp>
        <p:nvSpPr>
          <p:cNvPr id="301" name="Rectangle 3"/>
          <p:cNvSpPr txBox="1">
            <a:spLocks noGrp="1"/>
          </p:cNvSpPr>
          <p:nvPr>
            <p:ph type="body" idx="1"/>
          </p:nvPr>
        </p:nvSpPr>
        <p:spPr>
          <a:xfrm>
            <a:off x="815714" y="1191228"/>
            <a:ext cx="10435224" cy="1009047"/>
          </a:xfrm>
          <a:prstGeom prst="rect">
            <a:avLst/>
          </a:prstGeom>
        </p:spPr>
        <p:txBody>
          <a:bodyPr lIns="45687" tIns="45687" rIns="45687" bIns="45687">
            <a:noAutofit/>
          </a:bodyPr>
          <a:lstStyle/>
          <a:p>
            <a:pPr marL="0" indent="0">
              <a:buNone/>
            </a:pPr>
            <a:r>
              <a:rPr lang="fr-FR" sz="2000" dirty="0"/>
              <a:t>Genre, masculin	14	58 %</a:t>
            </a:r>
            <a:endParaRPr lang="en-US" sz="2000" dirty="0"/>
          </a:p>
          <a:p>
            <a:pPr marL="0" indent="0">
              <a:buNone/>
            </a:pPr>
            <a:r>
              <a:rPr lang="fr-FR" sz="2000" dirty="0"/>
              <a:t> </a:t>
            </a:r>
            <a:endParaRPr lang="en-US" sz="2000" dirty="0"/>
          </a:p>
          <a:p>
            <a:pPr marL="0" indent="0">
              <a:buNone/>
            </a:pPr>
            <a:r>
              <a:rPr lang="fr-FR" sz="2000" dirty="0"/>
              <a:t>	Âge – possibilité de présenter la répartition moyenne, médiane et/ou statistique</a:t>
            </a:r>
            <a:endParaRPr lang="en-US" sz="2000" dirty="0"/>
          </a:p>
          <a:p>
            <a:pPr marL="0" indent="0">
              <a:buNone/>
            </a:pPr>
            <a:r>
              <a:rPr lang="fr-FR" sz="2000" dirty="0"/>
              <a:t>		Moyenne = 36 ans</a:t>
            </a:r>
            <a:endParaRPr lang="en-US" sz="2000" dirty="0"/>
          </a:p>
          <a:p>
            <a:pPr marL="0" indent="0">
              <a:buNone/>
            </a:pPr>
            <a:r>
              <a:rPr lang="fr-FR" sz="2000" dirty="0"/>
              <a:t>		Médiane = 29 ans (moyenne de 28 et 30 ans)</a:t>
            </a:r>
            <a:endParaRPr lang="en-US" sz="2000" dirty="0"/>
          </a:p>
          <a:p>
            <a:pPr marL="0" indent="0" algn="just" defTabSz="274855">
              <a:spcBef>
                <a:spcPts val="0"/>
              </a:spcBef>
              <a:buNone/>
              <a:defRPr sz="2280"/>
            </a:pPr>
            <a:endParaRPr lang="en-GB" sz="2000" dirty="0"/>
          </a:p>
        </p:txBody>
      </p:sp>
      <p:sp>
        <p:nvSpPr>
          <p:cNvPr id="3" name="TextBox 2">
            <a:extLst>
              <a:ext uri="{FF2B5EF4-FFF2-40B4-BE49-F238E27FC236}">
                <a16:creationId xmlns:a16="http://schemas.microsoft.com/office/drawing/2014/main" id="{80645A50-52C7-E0A9-6292-9D9F19D31F39}"/>
              </a:ext>
            </a:extLst>
          </p:cNvPr>
          <p:cNvSpPr txBox="1"/>
          <p:nvPr/>
        </p:nvSpPr>
        <p:spPr>
          <a:xfrm>
            <a:off x="1366837" y="2948851"/>
            <a:ext cx="10129838" cy="22467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spcBef>
                <a:spcPts val="0"/>
              </a:spcBef>
              <a:spcAft>
                <a:spcPts val="0"/>
              </a:spcAft>
              <a:tabLst>
                <a:tab pos="-457200" algn="l"/>
                <a:tab pos="457200" algn="l"/>
                <a:tab pos="914400" algn="l"/>
                <a:tab pos="1657350" algn="l"/>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0–9 ans	2	8 %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914400" algn="l"/>
                <a:tab pos="1657350" algn="l"/>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10–19	3	13 %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914400" algn="l"/>
                <a:tab pos="1657350" algn="l"/>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20–29	7	29 %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914400" algn="l"/>
                <a:tab pos="1657350" algn="l"/>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30–39	4	17 %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914400" algn="l"/>
                <a:tab pos="1657350" algn="l"/>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40–49	1	4 %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914400" algn="l"/>
                <a:tab pos="1657350" algn="l"/>
                <a:tab pos="2514600" algn="r"/>
                <a:tab pos="4572000" algn="l"/>
              </a:tabLst>
            </a:pPr>
            <a:r>
              <a:rPr lang="fr-FR" sz="2000" dirty="0">
                <a:effectLst/>
                <a:latin typeface="+mj-lt"/>
                <a:ea typeface="Source Sans Pro" panose="020B0503030403020204" pitchFamily="34" charset="0"/>
                <a:cs typeface="Source Sans Pro" panose="020B0503030403020204" pitchFamily="34" charset="0"/>
              </a:rPr>
              <a:t>	50–59	1	4 %</a:t>
            </a:r>
            <a:endParaRPr lang="en-US" sz="2000" dirty="0">
              <a:effectLst/>
              <a:latin typeface="+mj-lt"/>
              <a:ea typeface="Open Sans" panose="020B0606030504020204" pitchFamily="34" charset="0"/>
              <a:cs typeface="Open Sans" panose="020B0606030504020204" pitchFamily="34" charset="0"/>
            </a:endParaRPr>
          </a:p>
          <a:p>
            <a:r>
              <a:rPr lang="fr-FR" sz="2000" dirty="0">
                <a:effectLst/>
                <a:latin typeface="+mj-lt"/>
                <a:ea typeface="Source Sans Pro" panose="020B0503030403020204" pitchFamily="34" charset="0"/>
                <a:cs typeface="Source Sans Pro" panose="020B0503030403020204" pitchFamily="34" charset="0"/>
              </a:rPr>
              <a:t>50–69	6             25 %</a:t>
            </a:r>
            <a:endParaRPr lang="en-US" sz="2000" dirty="0">
              <a:effectLst/>
              <a:latin typeface="+mj-lt"/>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98724839-4E4D-F639-99D1-9D5D28CB5F60}"/>
              </a:ext>
            </a:extLst>
          </p:cNvPr>
          <p:cNvSpPr txBox="1"/>
          <p:nvPr/>
        </p:nvSpPr>
        <p:spPr>
          <a:xfrm>
            <a:off x="608839" y="5429846"/>
            <a:ext cx="10848974"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fr-FR" sz="1800" dirty="0">
                <a:effectLst/>
                <a:latin typeface="Source Sans Pro" panose="020B0503030403020204" pitchFamily="34" charset="0"/>
                <a:ea typeface="Source Sans Pro" panose="020B0503030403020204" pitchFamily="34" charset="0"/>
                <a:cs typeface="Source Sans Pro" panose="020B0503030403020204" pitchFamily="34" charset="0"/>
              </a:rPr>
              <a:t>La moyenne et la médiane sont légèrement trompeuses car il existe une répartition bimodale qui ne s'observe qu'avec la répartition statistique.</a:t>
            </a:r>
            <a:endParaRPr lang="en-US" dirty="0"/>
          </a:p>
        </p:txBody>
      </p:sp>
    </p:spTree>
    <p:extLst>
      <p:ext uri="{BB962C8B-B14F-4D97-AF65-F5344CB8AC3E}">
        <p14:creationId xmlns:p14="http://schemas.microsoft.com/office/powerpoint/2010/main" val="3671467261"/>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par>
                                <p:cTn id="8" presetID="10" presetClass="entr" presetSubtype="0" fill="hold" grpId="0" nodeType="withEffect">
                                  <p:stCondLst>
                                    <p:cond delay="0"/>
                                  </p:stCondLst>
                                  <p:iterate>
                                    <p:tmAbs val="0"/>
                                  </p:iterate>
                                  <p:childTnLst>
                                    <p:set>
                                      <p:cBhvr>
                                        <p:cTn id="9" fill="hold"/>
                                        <p:tgtEl>
                                          <p:spTgt spid="301">
                                            <p:txEl>
                                              <p:pRg st="0" end="0"/>
                                            </p:txEl>
                                          </p:spTgt>
                                        </p:tgtEl>
                                        <p:attrNameLst>
                                          <p:attrName>style.visibility</p:attrName>
                                        </p:attrNameLst>
                                      </p:cBhvr>
                                      <p:to>
                                        <p:strVal val="visible"/>
                                      </p:to>
                                    </p:set>
                                    <p:animEffect transition="in" filter="fade">
                                      <p:cBhvr>
                                        <p:cTn id="10" dur="500"/>
                                        <p:tgtEl>
                                          <p:spTgt spid="301">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301">
                                            <p:txEl>
                                              <p:pRg st="1" end="1"/>
                                            </p:txEl>
                                          </p:spTgt>
                                        </p:tgtEl>
                                        <p:attrNameLst>
                                          <p:attrName>style.visibility</p:attrName>
                                        </p:attrNameLst>
                                      </p:cBhvr>
                                      <p:to>
                                        <p:strVal val="visible"/>
                                      </p:to>
                                    </p:set>
                                    <p:animEffect transition="in" filter="fade">
                                      <p:cBhvr>
                                        <p:cTn id="13" dur="500"/>
                                        <p:tgtEl>
                                          <p:spTgt spid="301">
                                            <p:txEl>
                                              <p:pRg st="1" end="1"/>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301">
                                            <p:txEl>
                                              <p:pRg st="2" end="2"/>
                                            </p:txEl>
                                          </p:spTgt>
                                        </p:tgtEl>
                                        <p:attrNameLst>
                                          <p:attrName>style.visibility</p:attrName>
                                        </p:attrNameLst>
                                      </p:cBhvr>
                                      <p:to>
                                        <p:strVal val="visible"/>
                                      </p:to>
                                    </p:set>
                                    <p:animEffect transition="in" filter="fade">
                                      <p:cBhvr>
                                        <p:cTn id="16" dur="500"/>
                                        <p:tgtEl>
                                          <p:spTgt spid="301">
                                            <p:txEl>
                                              <p:pRg st="2" end="2"/>
                                            </p:txEl>
                                          </p:spTgt>
                                        </p:tgtEl>
                                      </p:cBhvr>
                                    </p:animEffect>
                                  </p:childTnLst>
                                </p:cTn>
                              </p:par>
                              <p:par>
                                <p:cTn id="17" presetID="10" presetClass="entr" presetSubtype="0" fill="hold" grpId="0" nodeType="withEffect">
                                  <p:stCondLst>
                                    <p:cond delay="0"/>
                                  </p:stCondLst>
                                  <p:iterate>
                                    <p:tmAbs val="0"/>
                                  </p:iterate>
                                  <p:childTnLst>
                                    <p:set>
                                      <p:cBhvr>
                                        <p:cTn id="18" fill="hold"/>
                                        <p:tgtEl>
                                          <p:spTgt spid="301">
                                            <p:txEl>
                                              <p:pRg st="3" end="3"/>
                                            </p:txEl>
                                          </p:spTgt>
                                        </p:tgtEl>
                                        <p:attrNameLst>
                                          <p:attrName>style.visibility</p:attrName>
                                        </p:attrNameLst>
                                      </p:cBhvr>
                                      <p:to>
                                        <p:strVal val="visible"/>
                                      </p:to>
                                    </p:set>
                                    <p:animEffect transition="in" filter="fade">
                                      <p:cBhvr>
                                        <p:cTn id="19" dur="500"/>
                                        <p:tgtEl>
                                          <p:spTgt spid="301">
                                            <p:txEl>
                                              <p:pRg st="3" end="3"/>
                                            </p:txEl>
                                          </p:spTgt>
                                        </p:tgtEl>
                                      </p:cBhvr>
                                    </p:animEffect>
                                  </p:childTnLst>
                                </p:cTn>
                              </p:par>
                              <p:par>
                                <p:cTn id="20" presetID="10" presetClass="entr" presetSubtype="0" fill="hold" grpId="0" nodeType="withEffect">
                                  <p:stCondLst>
                                    <p:cond delay="0"/>
                                  </p:stCondLst>
                                  <p:iterate>
                                    <p:tmAbs val="0"/>
                                  </p:iterate>
                                  <p:childTnLst>
                                    <p:set>
                                      <p:cBhvr>
                                        <p:cTn id="21" fill="hold"/>
                                        <p:tgtEl>
                                          <p:spTgt spid="301">
                                            <p:txEl>
                                              <p:pRg st="4" end="4"/>
                                            </p:txEl>
                                          </p:spTgt>
                                        </p:tgtEl>
                                        <p:attrNameLst>
                                          <p:attrName>style.visibility</p:attrName>
                                        </p:attrNameLst>
                                      </p:cBhvr>
                                      <p:to>
                                        <p:strVal val="visible"/>
                                      </p:to>
                                    </p:set>
                                    <p:animEffect transition="in" filter="fade">
                                      <p:cBhvr>
                                        <p:cTn id="22" dur="500"/>
                                        <p:tgtEl>
                                          <p:spTgt spid="30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31873" y="0"/>
            <a:ext cx="4718169" cy="646113"/>
          </a:xfrm>
          <a:prstGeom prst="rect">
            <a:avLst/>
          </a:prstGeom>
        </p:spPr>
        <p:txBody>
          <a:bodyPr lIns="44418" tIns="44418" rIns="44418" bIns="44418" anchor="t"/>
          <a:lstStyle/>
          <a:p>
            <a:r>
              <a:rPr lang="fr-FR" b="1" dirty="0"/>
              <a:t>Débriefing question 4</a:t>
            </a:r>
            <a:endParaRPr b="1" dirty="0"/>
          </a:p>
        </p:txBody>
      </p:sp>
      <p:pic>
        <p:nvPicPr>
          <p:cNvPr id="7" name="Picture 6">
            <a:extLst>
              <a:ext uri="{FF2B5EF4-FFF2-40B4-BE49-F238E27FC236}">
                <a16:creationId xmlns:a16="http://schemas.microsoft.com/office/drawing/2014/main" id="{73B4BF98-F0E3-EB8A-B2E6-529878A17B10}"/>
              </a:ext>
            </a:extLst>
          </p:cNvPr>
          <p:cNvPicPr>
            <a:picLocks noChangeAspect="1"/>
          </p:cNvPicPr>
          <p:nvPr/>
        </p:nvPicPr>
        <p:blipFill rotWithShape="1">
          <a:blip r:embed="rId2"/>
          <a:srcRect l="27779" t="33472" r="23703" b="13611"/>
          <a:stretch/>
        </p:blipFill>
        <p:spPr>
          <a:xfrm>
            <a:off x="2162175" y="785758"/>
            <a:ext cx="7658099" cy="5568199"/>
          </a:xfrm>
          <a:prstGeom prst="rect">
            <a:avLst/>
          </a:prstGeom>
        </p:spPr>
      </p:pic>
    </p:spTree>
    <p:extLst>
      <p:ext uri="{BB962C8B-B14F-4D97-AF65-F5344CB8AC3E}">
        <p14:creationId xmlns:p14="http://schemas.microsoft.com/office/powerpoint/2010/main" val="375594847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31873" y="0"/>
            <a:ext cx="4718169" cy="646113"/>
          </a:xfrm>
          <a:prstGeom prst="rect">
            <a:avLst/>
          </a:prstGeom>
        </p:spPr>
        <p:txBody>
          <a:bodyPr lIns="44418" tIns="44418" rIns="44418" bIns="44418" anchor="t"/>
          <a:lstStyle/>
          <a:p>
            <a:r>
              <a:rPr lang="fr-FR" b="1" dirty="0"/>
              <a:t>Débriefing question 5</a:t>
            </a:r>
            <a:endParaRPr b="1" dirty="0"/>
          </a:p>
        </p:txBody>
      </p:sp>
      <p:pic>
        <p:nvPicPr>
          <p:cNvPr id="3" name="Picture 2">
            <a:extLst>
              <a:ext uri="{FF2B5EF4-FFF2-40B4-BE49-F238E27FC236}">
                <a16:creationId xmlns:a16="http://schemas.microsoft.com/office/drawing/2014/main" id="{5E4FC083-5521-9E9A-F9A6-5651D4BC1A18}"/>
              </a:ext>
            </a:extLst>
          </p:cNvPr>
          <p:cNvPicPr>
            <a:picLocks noChangeAspect="1"/>
          </p:cNvPicPr>
          <p:nvPr/>
        </p:nvPicPr>
        <p:blipFill rotWithShape="1">
          <a:blip r:embed="rId2"/>
          <a:srcRect l="32500" t="33472" r="30278" b="23750"/>
          <a:stretch/>
        </p:blipFill>
        <p:spPr>
          <a:xfrm>
            <a:off x="2082760" y="793181"/>
            <a:ext cx="7642266" cy="5855269"/>
          </a:xfrm>
          <a:prstGeom prst="rect">
            <a:avLst/>
          </a:prstGeom>
        </p:spPr>
      </p:pic>
    </p:spTree>
    <p:extLst>
      <p:ext uri="{BB962C8B-B14F-4D97-AF65-F5344CB8AC3E}">
        <p14:creationId xmlns:p14="http://schemas.microsoft.com/office/powerpoint/2010/main" val="366802305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31873" y="0"/>
            <a:ext cx="4718169" cy="646113"/>
          </a:xfrm>
          <a:prstGeom prst="rect">
            <a:avLst/>
          </a:prstGeom>
        </p:spPr>
        <p:txBody>
          <a:bodyPr lIns="44418" tIns="44418" rIns="44418" bIns="44418" anchor="t"/>
          <a:lstStyle/>
          <a:p>
            <a:r>
              <a:rPr lang="fr-FR" b="1" dirty="0"/>
              <a:t>Débriefing question 6</a:t>
            </a:r>
            <a:endParaRPr b="1" dirty="0"/>
          </a:p>
        </p:txBody>
      </p:sp>
      <p:sp>
        <p:nvSpPr>
          <p:cNvPr id="4" name="TextBox 3">
            <a:extLst>
              <a:ext uri="{FF2B5EF4-FFF2-40B4-BE49-F238E27FC236}">
                <a16:creationId xmlns:a16="http://schemas.microsoft.com/office/drawing/2014/main" id="{16EB79C8-40D1-DF0A-CE4F-9D720CF352BB}"/>
              </a:ext>
            </a:extLst>
          </p:cNvPr>
          <p:cNvSpPr txBox="1"/>
          <p:nvPr/>
        </p:nvSpPr>
        <p:spPr>
          <a:xfrm>
            <a:off x="523875" y="1178868"/>
            <a:ext cx="11144250" cy="5016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spcBef>
                <a:spcPts val="0"/>
              </a:spcBef>
              <a:spcAft>
                <a:spcPts val="0"/>
              </a:spcAft>
              <a:tabLst>
                <a:tab pos="-457200" algn="l"/>
              </a:tabLst>
            </a:pPr>
            <a:r>
              <a:rPr lang="fr-FR" sz="2000" dirty="0">
                <a:effectLst/>
                <a:latin typeface="+mj-lt"/>
                <a:ea typeface="Source Sans Pro" panose="020B0503030403020204" pitchFamily="34" charset="0"/>
                <a:cs typeface="Source Sans Pro" panose="020B0503030403020204" pitchFamily="34" charset="0"/>
              </a:rPr>
              <a:t>Données cliniques : tous les cas présentent de la fièvre et des frissons, 87 % ont souffert de maux de tête modérés ou intenses et 74 % ont eu des myalgies. 30 % ont été atteints de jaunisse, mais seulement un cas (4 %) avait des rougeurs oculaires.</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Lst>
            </a:pPr>
            <a:r>
              <a:rPr lang="fr-FR" sz="2000" dirty="0">
                <a:effectLst/>
                <a:latin typeface="+mj-lt"/>
                <a:ea typeface="Source Sans Pro" panose="020B0503030403020204" pitchFamily="34" charset="0"/>
                <a:cs typeface="Source Sans Pro" panose="020B0503030403020204" pitchFamily="34" charset="0"/>
              </a:rPr>
              <a:t>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Lst>
            </a:pPr>
            <a:r>
              <a:rPr lang="fr-FR" sz="2000" dirty="0">
                <a:effectLst/>
                <a:latin typeface="+mj-lt"/>
                <a:ea typeface="Source Sans Pro" panose="020B0503030403020204" pitchFamily="34" charset="0"/>
                <a:cs typeface="Source Sans Pro" panose="020B0503030403020204" pitchFamily="34" charset="0"/>
              </a:rPr>
              <a:t>Personne : un peu plus de la moitié des cas étaient des hommes. La répartition des âges était bimodale, avec un pic à 20-29 ans et un autre à 50-69 ans.</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Lst>
            </a:pPr>
            <a:r>
              <a:rPr lang="fr-FR" sz="2000" dirty="0">
                <a:effectLst/>
                <a:latin typeface="+mj-lt"/>
                <a:ea typeface="Source Sans Pro" panose="020B0503030403020204" pitchFamily="34" charset="0"/>
                <a:cs typeface="Source Sans Pro" panose="020B0503030403020204" pitchFamily="34" charset="0"/>
              </a:rPr>
              <a:t>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Lst>
            </a:pPr>
            <a:r>
              <a:rPr lang="fr-FR" sz="2000" dirty="0">
                <a:effectLst/>
                <a:latin typeface="+mj-lt"/>
                <a:ea typeface="Source Sans Pro" panose="020B0503030403020204" pitchFamily="34" charset="0"/>
                <a:cs typeface="Source Sans Pro" panose="020B0503030403020204" pitchFamily="34" charset="0"/>
              </a:rPr>
              <a:t>Lieu : même si les cas étaient disséminés dans le village, 16 cas sont apparus dans les 33 foyers de la région sud. 6 cas se sont manifestés parmi les 24 maisons du Nord-Ouest, et seulement 2 cas sont survenus dans les 13 foyers du Nord-Est</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Lst>
            </a:pPr>
            <a:r>
              <a:rPr lang="fr-FR" sz="2000" dirty="0">
                <a:effectLst/>
                <a:latin typeface="+mj-lt"/>
                <a:ea typeface="Source Sans Pro" panose="020B0503030403020204" pitchFamily="34" charset="0"/>
                <a:cs typeface="Source Sans Pro" panose="020B0503030403020204" pitchFamily="34" charset="0"/>
              </a:rPr>
              <a:t> </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Lst>
            </a:pPr>
            <a:r>
              <a:rPr lang="fr-FR" sz="2000" dirty="0">
                <a:effectLst/>
                <a:latin typeface="+mj-lt"/>
                <a:ea typeface="Source Sans Pro" panose="020B0503030403020204" pitchFamily="34" charset="0"/>
                <a:cs typeface="Source Sans Pro" panose="020B0503030403020204" pitchFamily="34" charset="0"/>
              </a:rPr>
              <a:t>Période : 19 cas sont apparus entre le 3 août et le 10 août, le premier cas étant survenu le 1er août et 3 autres cas étant survenus entre le 11 et le 17 août. Compte tenu de la période d'incubation de la leptospirose, qui est de 2 jours à 4 semaines, ces cas sont compatibles avec une exposition à une source commune (c'est-à-dire qu'ils correspondent tous à une période d'incubation) qui pourrait avoir eu lieu autour du 29 ou du 30 juillet.</a:t>
            </a:r>
            <a:endParaRPr lang="en-US" sz="2000" dirty="0">
              <a:effectLst/>
              <a:latin typeface="+mj-lt"/>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4310755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ontent Placeholder 2"/>
          <p:cNvSpPr txBox="1">
            <a:spLocks noGrp="1"/>
          </p:cNvSpPr>
          <p:nvPr>
            <p:ph type="body" idx="1"/>
          </p:nvPr>
        </p:nvSpPr>
        <p:spPr>
          <a:xfrm>
            <a:off x="876772" y="997583"/>
            <a:ext cx="10045166" cy="5206965"/>
          </a:xfrm>
          <a:prstGeom prst="rect">
            <a:avLst/>
          </a:prstGeom>
        </p:spPr>
        <p:txBody>
          <a:bodyPr lIns="0" tIns="0" rIns="0" bIns="0" anchor="t">
            <a:noAutofit/>
          </a:bodyPr>
          <a:lstStyle/>
          <a:p>
            <a:pPr marL="0" indent="0" defTabSz="271962">
              <a:spcBef>
                <a:spcPts val="225"/>
              </a:spcBef>
              <a:buNone/>
              <a:defRPr sz="1879"/>
            </a:pPr>
            <a:r>
              <a:rPr lang="fr" sz="1600" b="1" dirty="0">
                <a:cs typeface="Segoe UI"/>
              </a:rPr>
              <a:t>Plateforme d’apprentissage de l’OMS sur la sécurité sanitaire – Supports de formation</a:t>
            </a:r>
            <a:endParaRPr lang="en-US" sz="1600" dirty="0">
              <a:cs typeface="Segoe UI"/>
            </a:endParaRPr>
          </a:p>
          <a:p>
            <a:pPr marL="0" indent="0" defTabSz="271962">
              <a:spcBef>
                <a:spcPts val="225"/>
              </a:spcBef>
              <a:buNone/>
              <a:defRPr sz="1879"/>
            </a:pPr>
            <a:endParaRPr lang="en-US" sz="1600" dirty="0">
              <a:cs typeface="Segoe UI"/>
            </a:endParaRPr>
          </a:p>
          <a:p>
            <a:pPr marL="0" indent="0" defTabSz="271962">
              <a:spcBef>
                <a:spcPts val="225"/>
              </a:spcBef>
              <a:buNone/>
              <a:defRPr sz="1879"/>
            </a:pPr>
            <a:r>
              <a:rPr lang="fr" sz="1600" dirty="0">
                <a:cs typeface="Segoe UI"/>
              </a:rPr>
              <a:t>Les présents supports de formation sont la propriété de © l’Organisation mondiale de la Santé (OMS), 2022. Tous droits réservés.</a:t>
            </a:r>
          </a:p>
          <a:p>
            <a:pPr marL="0" indent="0" defTabSz="271962">
              <a:spcBef>
                <a:spcPts val="225"/>
              </a:spcBef>
              <a:buNone/>
              <a:defRPr sz="1879"/>
            </a:pPr>
            <a:r>
              <a:rPr lang="fr" sz="1600" dirty="0">
                <a:cs typeface="Segoe UI"/>
              </a:rPr>
              <a:t>Votre utilisation des présents supports est soumise aux conditions d’utilisation de la « </a:t>
            </a:r>
            <a:r>
              <a:rPr lang="fr" sz="1600" u="sng" dirty="0">
                <a:solidFill>
                  <a:srgbClr val="0000FF"/>
                </a:solidFill>
                <a:cs typeface="Segoe UI"/>
                <a:hlinkClick r:id="rId2"/>
              </a:rPr>
              <a:t>Plateforme d’apprentissage de l’OMS sur la sécurité sanitaire – Supports de formation</a:t>
            </a:r>
            <a:r>
              <a:rPr lang="fr" sz="1600" dirty="0">
                <a:cs typeface="Segoe UI"/>
              </a:rPr>
              <a:t> », que vous avez acceptées en les téléchargeant, et qui sont disponibles sur la Plateforme d’apprentissage sur la sécurité sanitaire à l’adresse suivante : </a:t>
            </a:r>
            <a:r>
              <a:rPr lang="fr" sz="1600" u="sng" dirty="0">
                <a:solidFill>
                  <a:srgbClr val="0000FF"/>
                </a:solidFill>
                <a:cs typeface="Segoe UI"/>
                <a:hlinkClick r:id="rId3">
                  <a:extLst>
                    <a:ext uri="{A12FA001-AC4F-418D-AE19-62706E023703}">
                      <ahyp:hlinkClr xmlns:ahyp="http://schemas.microsoft.com/office/drawing/2018/hyperlinkcolor" val="tx"/>
                    </a:ext>
                  </a:extLst>
                </a:hlinkClick>
              </a:rPr>
              <a:t>https://extranet.who.int/hslp</a:t>
            </a:r>
            <a:r>
              <a:rPr lang="fr" sz="1600" dirty="0">
                <a:cs typeface="Segoe UI"/>
              </a:rPr>
              <a:t>.  </a:t>
            </a:r>
          </a:p>
          <a:p>
            <a:pPr marL="0" indent="0" defTabSz="271962">
              <a:spcBef>
                <a:spcPts val="225"/>
              </a:spcBef>
              <a:buNone/>
              <a:defRPr sz="1879"/>
            </a:pPr>
            <a:endParaRPr lang="en-US" sz="1600" dirty="0">
              <a:cs typeface="Segoe UI"/>
            </a:endParaRPr>
          </a:p>
          <a:p>
            <a:pPr marL="0" indent="0" defTabSz="271962">
              <a:spcBef>
                <a:spcPts val="225"/>
              </a:spcBef>
              <a:buNone/>
              <a:defRPr sz="1879"/>
            </a:pPr>
            <a:r>
              <a:rPr lang="fr" sz="1600" dirty="0">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marL="0" indent="0" defTabSz="271962">
              <a:spcBef>
                <a:spcPts val="225"/>
              </a:spcBef>
              <a:buNone/>
              <a:defRPr sz="1879"/>
            </a:pPr>
            <a:endParaRPr lang="en-US" sz="1600" dirty="0">
              <a:cs typeface="Segoe UI"/>
            </a:endParaRPr>
          </a:p>
          <a:p>
            <a:pPr marL="0" indent="0" defTabSz="271962">
              <a:spcBef>
                <a:spcPts val="225"/>
              </a:spcBef>
              <a:buNone/>
              <a:defRPr sz="1879"/>
            </a:pPr>
            <a:r>
              <a:rPr lang="fr" sz="1600" dirty="0">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Segoe UI"/>
                <a:hlinkClick r:id="rId4"/>
              </a:rPr>
              <a:t>https://extranet.who.int/hslp/</a:t>
            </a:r>
            <a:r>
              <a:rPr lang="fr" sz="1600" dirty="0">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dirty="0">
              <a:cs typeface="Segoe UI"/>
            </a:endParaRPr>
          </a:p>
          <a:p>
            <a:pPr marL="0" indent="0" defTabSz="271962">
              <a:spcBef>
                <a:spcPts val="225"/>
              </a:spcBef>
              <a:buNone/>
              <a:defRPr sz="1879"/>
            </a:pPr>
            <a:endParaRPr lang="fr" sz="1600" dirty="0">
              <a:cs typeface="Segoe UI"/>
            </a:endParaRPr>
          </a:p>
          <a:p>
            <a:pPr marL="0" indent="0" defTabSz="271962">
              <a:spcBef>
                <a:spcPts val="225"/>
              </a:spcBef>
              <a:buNone/>
              <a:defRPr sz="1879"/>
            </a:pPr>
            <a:r>
              <a:rPr lang="fr" sz="1600" dirty="0">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Segoe UI"/>
                <a:hlinkClick r:id="rId5"/>
              </a:rPr>
              <a:t>ihrhrt@who.int</a:t>
            </a:r>
            <a:r>
              <a:rPr lang="fr" sz="1600" dirty="0">
                <a:cs typeface="Segoe UI"/>
              </a:rPr>
              <a:t>.</a:t>
            </a:r>
            <a:endParaRPr lang="en-US" sz="1600" dirty="0">
              <a:cs typeface="Segoe UI"/>
            </a:endParaRPr>
          </a:p>
          <a:p>
            <a:pPr marL="0" indent="0" defTabSz="271962">
              <a:spcBef>
                <a:spcPts val="225"/>
              </a:spcBef>
              <a:buNone/>
              <a:defRPr sz="1879"/>
            </a:pPr>
            <a:endParaRPr lang="en-US" sz="1400" dirty="0">
              <a:latin typeface="Segoe UI"/>
              <a:cs typeface="Segoe UI"/>
            </a:endParaRPr>
          </a:p>
          <a:p>
            <a:pPr marL="0" indent="0" algn="just" defTabSz="271962">
              <a:spcBef>
                <a:spcPts val="200"/>
              </a:spcBef>
              <a:buSzTx/>
              <a:buNone/>
              <a:defRPr sz="1879"/>
            </a:pPr>
            <a:endParaRPr sz="200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Google Shape;308;p8"/>
          <p:cNvSpPr txBox="1">
            <a:spLocks noGrp="1"/>
          </p:cNvSpPr>
          <p:nvPr>
            <p:ph type="body" idx="1"/>
          </p:nvPr>
        </p:nvSpPr>
        <p:spPr>
          <a:xfrm>
            <a:off x="4206875" y="1166812"/>
            <a:ext cx="7529514" cy="4503738"/>
          </a:xfrm>
          <a:prstGeom prst="rect">
            <a:avLst/>
          </a:prstGeom>
        </p:spPr>
        <p:txBody>
          <a:bodyPr lIns="0" tIns="0" rIns="0" bIns="0" anchor="t">
            <a:normAutofit/>
          </a:bodyPr>
          <a:lstStyle/>
          <a:p>
            <a:pPr marL="0" indent="0">
              <a:spcBef>
                <a:spcPts val="200"/>
              </a:spcBef>
              <a:buNone/>
              <a:defRPr sz="2400"/>
            </a:pPr>
            <a:r>
              <a:rPr lang="fr" sz="2200" dirty="0">
                <a:latin typeface="Segoe UI"/>
                <a:cs typeface="Segoe UI"/>
              </a:rPr>
              <a:t>Cette ressource d’apprentissage fait partie du Kit de formation avancée pour les équipes d’intervention rapide (KIFA EIR), et s’adresse en particulier aux membres des EIR</a:t>
            </a:r>
            <a:r>
              <a:rPr lang="fr" sz="2200" dirty="0">
                <a:latin typeface="Segoe UI"/>
                <a:ea typeface="Source Sans Pro Regular"/>
                <a:cs typeface="Segoe UI"/>
              </a:rPr>
              <a:t>.</a:t>
            </a:r>
          </a:p>
          <a:p>
            <a:pPr marL="0" indent="0">
              <a:spcBef>
                <a:spcPts val="200"/>
              </a:spcBef>
              <a:buNone/>
              <a:defRPr sz="2400"/>
            </a:pPr>
            <a:endParaRPr lang="en-US" sz="2200" dirty="0">
              <a:latin typeface="Segoe UI"/>
              <a:cs typeface="Segoe UI"/>
            </a:endParaRPr>
          </a:p>
          <a:p>
            <a:pPr marL="0" indent="0">
              <a:spcBef>
                <a:spcPts val="200"/>
              </a:spcBef>
              <a:buNone/>
              <a:defRPr sz="2400"/>
            </a:pPr>
            <a:r>
              <a:rPr lang="fr" sz="2200" dirty="0">
                <a:latin typeface="Segoe UI"/>
                <a:cs typeface="Segoe UI"/>
              </a:rPr>
              <a:t>À partir d’une approche tous risques, le programme vise à doter les membres des EIR des connaissances, des compétences, </a:t>
            </a:r>
            <a:r>
              <a:rPr lang="fr" sz="2200" dirty="0">
                <a:latin typeface="Segoe UI"/>
                <a:ea typeface="Source Sans Pro Regular"/>
                <a:cs typeface="Segoe UI"/>
              </a:rPr>
              <a:t>des attitudes et des outils nécessaires pour détecter rapidement un événement de santé publique et y répondre efficacement. </a:t>
            </a:r>
            <a:endParaRPr lang="fr" sz="2200" dirty="0">
              <a:latin typeface="Segoe UI"/>
              <a:cs typeface="Segoe UI"/>
            </a:endParaRPr>
          </a:p>
          <a:p>
            <a:pPr marL="0" indent="0">
              <a:spcBef>
                <a:spcPts val="200"/>
              </a:spcBef>
              <a:buNone/>
              <a:defRPr sz="2400"/>
            </a:pPr>
            <a:endParaRPr lang="en-US" sz="2200" dirty="0">
              <a:latin typeface="Segoe UI"/>
              <a:cs typeface="Segoe UI"/>
            </a:endParaRPr>
          </a:p>
          <a:p>
            <a:pPr marL="0" indent="0">
              <a:spcBef>
                <a:spcPts val="200"/>
              </a:spcBef>
              <a:buNone/>
              <a:defRPr sz="2400"/>
            </a:pPr>
            <a:r>
              <a:rPr lang="fr" sz="2200" dirty="0">
                <a:latin typeface="Segoe UI"/>
                <a:cs typeface="Segoe UI"/>
              </a:rPr>
              <a:t>Le KIFA EIR est une composante du Programme de Formation des Equipes d’Intervention Rapide de l'OMS.</a:t>
            </a:r>
          </a:p>
        </p:txBody>
      </p:sp>
      <p:sp>
        <p:nvSpPr>
          <p:cNvPr id="283" name="Google Shape;307;p8"/>
          <p:cNvSpPr txBox="1">
            <a:spLocks noGrp="1"/>
          </p:cNvSpPr>
          <p:nvPr>
            <p:ph type="title" idx="4294967295"/>
          </p:nvPr>
        </p:nvSpPr>
        <p:spPr>
          <a:xfrm>
            <a:off x="388936" y="842962"/>
            <a:ext cx="3263900" cy="647700"/>
          </a:xfrm>
          <a:prstGeom prst="rect">
            <a:avLst/>
          </a:prstGeom>
        </p:spPr>
        <p:txBody>
          <a:bodyPr lIns="0" tIns="0" rIns="0" bIns="0"/>
          <a:lstStyle/>
          <a:p>
            <a:r>
              <a:rPr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06875" y="2034381"/>
            <a:ext cx="7529514" cy="2789238"/>
          </a:xfrm>
          <a:prstGeom prst="rect">
            <a:avLst/>
          </a:prstGeom>
        </p:spPr>
        <p:txBody>
          <a:bodyPr/>
          <a:lstStyle/>
          <a:p>
            <a:pPr marL="0" indent="0">
              <a:spcBef>
                <a:spcPct val="0"/>
              </a:spcBef>
              <a:spcAft>
                <a:spcPts val="1200"/>
              </a:spcAft>
              <a:buNone/>
            </a:pPr>
            <a:r>
              <a:rPr lang="fr-FR" sz="2400" b="1" dirty="0">
                <a:solidFill>
                  <a:schemeClr val="tx1"/>
                </a:solidFill>
              </a:rPr>
              <a:t>À la fin de cette session, vous devriez être en mesure de :</a:t>
            </a:r>
          </a:p>
          <a:p>
            <a:pPr marL="254000" indent="-254000">
              <a:spcBef>
                <a:spcPts val="0"/>
              </a:spcBef>
              <a:buClr>
                <a:srgbClr val="C00000"/>
              </a:buClr>
              <a:defRPr sz="2400"/>
            </a:pPr>
            <a:r>
              <a:rPr lang="fr-FR" sz="2400" dirty="0"/>
              <a:t>Réaliser des statistiques descriptives, par période, lieu et personne</a:t>
            </a:r>
          </a:p>
          <a:p>
            <a:pPr marL="254000" indent="-254000">
              <a:spcBef>
                <a:spcPts val="0"/>
              </a:spcBef>
              <a:buClr>
                <a:srgbClr val="C00000"/>
              </a:buClr>
              <a:defRPr sz="2400"/>
            </a:pPr>
            <a:r>
              <a:rPr lang="fr-FR" sz="2400" dirty="0"/>
              <a:t>Présenter des données dans des tableaux, des graphiques et/ou des cartes </a:t>
            </a:r>
          </a:p>
          <a:p>
            <a:pPr marL="254000" indent="-254000">
              <a:spcBef>
                <a:spcPts val="0"/>
              </a:spcBef>
              <a:buClr>
                <a:srgbClr val="C00000"/>
              </a:buClr>
              <a:defRPr sz="2400"/>
            </a:pPr>
            <a:r>
              <a:rPr lang="fr-FR" sz="2400" dirty="0"/>
              <a:t>Résumer les résultats.</a:t>
            </a:r>
          </a:p>
        </p:txBody>
      </p:sp>
      <p:sp>
        <p:nvSpPr>
          <p:cNvPr id="291" name="Title 1"/>
          <p:cNvSpPr txBox="1">
            <a:spLocks noGrp="1"/>
          </p:cNvSpPr>
          <p:nvPr>
            <p:ph type="title" idx="4294967295"/>
          </p:nvPr>
        </p:nvSpPr>
        <p:spPr>
          <a:xfrm>
            <a:off x="388936" y="374650"/>
            <a:ext cx="3263900" cy="1074738"/>
          </a:xfrm>
          <a:prstGeom prst="rect">
            <a:avLst/>
          </a:prstGeom>
        </p:spPr>
        <p:txBody>
          <a:bodyPr/>
          <a:lstStyle/>
          <a:p>
            <a:r>
              <a:rPr lang="fr-FR" b="1" dirty="0"/>
              <a:t>Objectifs d’apprentissage</a:t>
            </a:r>
            <a:endParaRPr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Rectangle 4"/>
          <p:cNvSpPr txBox="1"/>
          <p:nvPr/>
        </p:nvSpPr>
        <p:spPr>
          <a:xfrm>
            <a:off x="4270360" y="1088636"/>
            <a:ext cx="7511909" cy="48320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sz="2000">
                <a:latin typeface="+mj-lt"/>
                <a:ea typeface="+mj-ea"/>
                <a:cs typeface="+mj-cs"/>
                <a:sym typeface="Source Sans Pro Regular"/>
              </a:defRPr>
            </a:pPr>
            <a:r>
              <a:rPr lang="fr-FR" sz="2200"/>
              <a:t>Une épidémie présumée de leptospirose a frappé la ville de Lahij, au Yémen, en août 2004. </a:t>
            </a:r>
          </a:p>
          <a:p>
            <a:pPr>
              <a:defRPr sz="2000">
                <a:latin typeface="+mj-lt"/>
                <a:ea typeface="+mj-ea"/>
                <a:cs typeface="+mj-cs"/>
                <a:sym typeface="Source Sans Pro Regular"/>
              </a:defRPr>
            </a:pPr>
            <a:endParaRPr lang="fr-FR" sz="2200"/>
          </a:p>
          <a:p>
            <a:pPr>
              <a:defRPr sz="2000">
                <a:latin typeface="+mj-lt"/>
                <a:ea typeface="+mj-ea"/>
                <a:cs typeface="+mj-cs"/>
                <a:sym typeface="Source Sans Pro Regular"/>
              </a:defRPr>
            </a:pPr>
            <a:r>
              <a:rPr lang="fr-FR" sz="2200"/>
              <a:t>La leptospirose est une maladie bactérienne qui touche les animaux et les hommes. Les symptômes se manifestent de différentes manières, allant de symptômes inexistants à une forte fièvre, des maux de tête, des frissons, des douleurs musculaires et des vomissements, en passant parfois par la jaunisse (peau et yeux jaunes), des rougeurs oculaires, des douleurs abdominales, des diarrhées ou une éruption cutanée. </a:t>
            </a:r>
          </a:p>
          <a:p>
            <a:pPr>
              <a:defRPr sz="2000">
                <a:latin typeface="+mj-lt"/>
                <a:ea typeface="+mj-ea"/>
                <a:cs typeface="+mj-cs"/>
                <a:sym typeface="Source Sans Pro Regular"/>
              </a:defRPr>
            </a:pPr>
            <a:endParaRPr lang="fr-FR" sz="2200"/>
          </a:p>
          <a:p>
            <a:pPr>
              <a:defRPr sz="2000">
                <a:latin typeface="+mj-lt"/>
                <a:ea typeface="+mj-ea"/>
                <a:cs typeface="+mj-cs"/>
                <a:sym typeface="Source Sans Pro Regular"/>
              </a:defRPr>
            </a:pPr>
            <a:r>
              <a:rPr lang="fr-FR" sz="2200"/>
              <a:t>En raison du fait que ces symptômes peuvent apparaître avec d'autres maladies, le diagnostic doit être confirmé par des analyses de sang ou d'urine en laboratoire.</a:t>
            </a:r>
          </a:p>
        </p:txBody>
      </p:sp>
      <p:sp>
        <p:nvSpPr>
          <p:cNvPr id="298" name="Title 1"/>
          <p:cNvSpPr txBox="1">
            <a:spLocks noGrp="1"/>
          </p:cNvSpPr>
          <p:nvPr>
            <p:ph type="title" idx="4294967295"/>
          </p:nvPr>
        </p:nvSpPr>
        <p:spPr>
          <a:xfrm>
            <a:off x="409731" y="828286"/>
            <a:ext cx="3265488" cy="711200"/>
          </a:xfrm>
          <a:prstGeom prst="rect">
            <a:avLst/>
          </a:prstGeom>
        </p:spPr>
        <p:txBody>
          <a:bodyPr/>
          <a:lstStyle/>
          <a:p>
            <a:r>
              <a:rPr b="1" dirty="0"/>
              <a:t>1. </a:t>
            </a:r>
            <a:r>
              <a:rPr b="1" dirty="0" err="1"/>
              <a:t>Sc</a:t>
            </a:r>
            <a:r>
              <a:rPr lang="fr-FR" b="1" dirty="0"/>
              <a:t>é</a:t>
            </a:r>
            <a:r>
              <a:rPr b="1" dirty="0" err="1"/>
              <a:t>nario</a:t>
            </a:r>
            <a:endParaRPr b="1"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31873" y="0"/>
            <a:ext cx="4718169" cy="646113"/>
          </a:xfrm>
          <a:prstGeom prst="rect">
            <a:avLst/>
          </a:prstGeom>
        </p:spPr>
        <p:txBody>
          <a:bodyPr lIns="44418" tIns="44418" rIns="44418" bIns="44418" anchor="t"/>
          <a:lstStyle/>
          <a:p>
            <a:r>
              <a:rPr b="1" dirty="0"/>
              <a:t>1. </a:t>
            </a:r>
            <a:r>
              <a:rPr b="1" dirty="0" err="1"/>
              <a:t>Sc</a:t>
            </a:r>
            <a:r>
              <a:rPr lang="fr-FR" b="1" dirty="0"/>
              <a:t>é</a:t>
            </a:r>
            <a:r>
              <a:rPr b="1" dirty="0" err="1"/>
              <a:t>nario</a:t>
            </a:r>
            <a:r>
              <a:rPr b="1" dirty="0"/>
              <a:t> (</a:t>
            </a:r>
            <a:r>
              <a:rPr lang="fr-FR" b="1" dirty="0"/>
              <a:t>suite</a:t>
            </a:r>
            <a:r>
              <a:rPr b="1" dirty="0"/>
              <a:t>)</a:t>
            </a:r>
          </a:p>
        </p:txBody>
      </p:sp>
      <p:sp>
        <p:nvSpPr>
          <p:cNvPr id="301" name="Rectangle 3"/>
          <p:cNvSpPr txBox="1">
            <a:spLocks noGrp="1"/>
          </p:cNvSpPr>
          <p:nvPr>
            <p:ph type="body" idx="1"/>
          </p:nvPr>
        </p:nvSpPr>
        <p:spPr>
          <a:xfrm>
            <a:off x="815714" y="1191228"/>
            <a:ext cx="10435224" cy="5374954"/>
          </a:xfrm>
          <a:prstGeom prst="rect">
            <a:avLst/>
          </a:prstGeom>
        </p:spPr>
        <p:txBody>
          <a:bodyPr lIns="45687" tIns="45687" rIns="45687" bIns="45687">
            <a:noAutofit/>
          </a:bodyPr>
          <a:lstStyle/>
          <a:p>
            <a:pPr marL="0" indent="0" algn="just" defTabSz="274855">
              <a:spcBef>
                <a:spcPts val="0"/>
              </a:spcBef>
              <a:buNone/>
              <a:defRPr sz="2280"/>
            </a:pPr>
            <a:r>
              <a:rPr lang="fr-FR" sz="2200" dirty="0"/>
              <a:t>Des agents pathogènes Leptospira ont été découverts chez les bovins, les porcs, les chevaux, les chiens, les rongeurs et les animaux sauvages, qui peuvent être malades ou ne présenter aucun symptôme. </a:t>
            </a:r>
          </a:p>
          <a:p>
            <a:pPr marL="0" indent="0" algn="just" defTabSz="274855">
              <a:spcBef>
                <a:spcPts val="0"/>
              </a:spcBef>
              <a:buNone/>
              <a:defRPr sz="2280"/>
            </a:pPr>
            <a:endParaRPr lang="fr-FR" sz="2200" dirty="0"/>
          </a:p>
          <a:p>
            <a:pPr marL="0" indent="0" algn="just" defTabSz="274855">
              <a:spcBef>
                <a:spcPts val="0"/>
              </a:spcBef>
              <a:buNone/>
              <a:defRPr sz="2280"/>
            </a:pPr>
            <a:r>
              <a:rPr lang="fr-FR" sz="2200" dirty="0"/>
              <a:t>L'homme se trouve infecté par le contact avec de l'eau, des aliments ou de la terre contenant de l'urine de ces animaux infectés. Cela peut survenir en avalant de la nourriture ou de l'eau contaminée ou par un contact avec la peau, en particulier avec les muqueuses, comme les yeux ou le nez, ou avec de la peau abîmée. Les épidémies de leptospirose sont généralement dues au contact avec de l'eau contaminée par l'urine des animaux infectés. La période d'incubation entre l'exposition d'une personne à une source contaminée et l'apparition de la maladie est de 2 jours à 4 semaines (en moyenne 10 jours). Il n'y a aucune preuve de la transmission de la maladie d'une personne à une autre.</a:t>
            </a:r>
          </a:p>
          <a:p>
            <a:pPr marL="0" indent="0" algn="just" defTabSz="274855">
              <a:spcBef>
                <a:spcPts val="0"/>
              </a:spcBef>
              <a:buNone/>
              <a:defRPr sz="2280"/>
            </a:pPr>
            <a:endParaRPr lang="fr-FR" sz="2200" dirty="0"/>
          </a:p>
          <a:p>
            <a:pPr marL="0" indent="0" algn="just" defTabSz="274855">
              <a:spcBef>
                <a:spcPts val="0"/>
              </a:spcBef>
              <a:buNone/>
              <a:defRPr sz="2280"/>
            </a:pPr>
            <a:r>
              <a:rPr lang="fr-FR" sz="2200" dirty="0"/>
              <a:t>Les enquêteurs ont recueilli des données cliniques et descriptives auprès des 24 cas suspects.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par>
                                <p:cTn id="8" presetID="10" presetClass="entr" presetSubtype="0" fill="hold" grpId="0" nodeType="withEffect">
                                  <p:stCondLst>
                                    <p:cond delay="0"/>
                                  </p:stCondLst>
                                  <p:iterate>
                                    <p:tmAbs val="0"/>
                                  </p:iterate>
                                  <p:childTnLst>
                                    <p:set>
                                      <p:cBhvr>
                                        <p:cTn id="9" fill="hold"/>
                                        <p:tgtEl>
                                          <p:spTgt spid="301">
                                            <p:txEl>
                                              <p:pRg st="0" end="0"/>
                                            </p:txEl>
                                          </p:spTgt>
                                        </p:tgtEl>
                                        <p:attrNameLst>
                                          <p:attrName>style.visibility</p:attrName>
                                        </p:attrNameLst>
                                      </p:cBhvr>
                                      <p:to>
                                        <p:strVal val="visible"/>
                                      </p:to>
                                    </p:set>
                                    <p:animEffect transition="in" filter="fade">
                                      <p:cBhvr>
                                        <p:cTn id="10" dur="500"/>
                                        <p:tgtEl>
                                          <p:spTgt spid="301">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301">
                                            <p:txEl>
                                              <p:pRg st="2" end="2"/>
                                            </p:txEl>
                                          </p:spTgt>
                                        </p:tgtEl>
                                        <p:attrNameLst>
                                          <p:attrName>style.visibility</p:attrName>
                                        </p:attrNameLst>
                                      </p:cBhvr>
                                      <p:to>
                                        <p:strVal val="visible"/>
                                      </p:to>
                                    </p:set>
                                    <p:animEffect transition="in" filter="fade">
                                      <p:cBhvr>
                                        <p:cTn id="13" dur="500"/>
                                        <p:tgtEl>
                                          <p:spTgt spid="301">
                                            <p:txEl>
                                              <p:pRg st="2" end="2"/>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301">
                                            <p:txEl>
                                              <p:pRg st="4" end="4"/>
                                            </p:txEl>
                                          </p:spTgt>
                                        </p:tgtEl>
                                        <p:attrNameLst>
                                          <p:attrName>style.visibility</p:attrName>
                                        </p:attrNameLst>
                                      </p:cBhvr>
                                      <p:to>
                                        <p:strVal val="visible"/>
                                      </p:to>
                                    </p:set>
                                    <p:animEffect transition="in" filter="fade">
                                      <p:cBhvr>
                                        <p:cTn id="16" dur="500"/>
                                        <p:tgtEl>
                                          <p:spTgt spid="30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Rectangle 3"/>
          <p:cNvSpPr txBox="1">
            <a:spLocks noGrp="1"/>
          </p:cNvSpPr>
          <p:nvPr>
            <p:ph type="body" idx="1"/>
          </p:nvPr>
        </p:nvSpPr>
        <p:spPr>
          <a:xfrm>
            <a:off x="4149725" y="1195387"/>
            <a:ext cx="7529514" cy="4389437"/>
          </a:xfrm>
          <a:prstGeom prst="rect">
            <a:avLst/>
          </a:prstGeom>
        </p:spPr>
        <p:txBody>
          <a:bodyPr lIns="45687" tIns="45687" rIns="45687" bIns="45687">
            <a:normAutofit/>
          </a:bodyPr>
          <a:lstStyle/>
          <a:p>
            <a:pPr marL="457200" indent="-457200" algn="just">
              <a:spcBef>
                <a:spcPts val="600"/>
              </a:spcBef>
              <a:buFontTx/>
              <a:buAutoNum type="arabicPeriod"/>
              <a:defRPr sz="2400"/>
            </a:pPr>
            <a:r>
              <a:rPr lang="en-US" sz="2400" dirty="0"/>
              <a:t>Pour </a:t>
            </a:r>
            <a:r>
              <a:rPr lang="en-US" sz="2400" dirty="0" err="1"/>
              <a:t>résumer</a:t>
            </a:r>
            <a:r>
              <a:rPr lang="en-US" sz="2400" dirty="0"/>
              <a:t> </a:t>
            </a:r>
            <a:r>
              <a:rPr lang="en-US" sz="2400" dirty="0" err="1"/>
              <a:t>l'épidémiologie</a:t>
            </a:r>
            <a:r>
              <a:rPr lang="en-US" sz="2400" dirty="0"/>
              <a:t> descriptive de </a:t>
            </a:r>
            <a:r>
              <a:rPr lang="en-US" sz="2400" dirty="0" err="1"/>
              <a:t>cette</a:t>
            </a:r>
            <a:r>
              <a:rPr lang="en-US" sz="2400" dirty="0"/>
              <a:t> </a:t>
            </a:r>
            <a:r>
              <a:rPr lang="en-US" sz="2400" dirty="0" err="1"/>
              <a:t>épidémie</a:t>
            </a:r>
            <a:r>
              <a:rPr lang="en-US" sz="2400" dirty="0"/>
              <a:t>, </a:t>
            </a:r>
            <a:r>
              <a:rPr lang="en-US" sz="2400" dirty="0" err="1"/>
              <a:t>quelles</a:t>
            </a:r>
            <a:r>
              <a:rPr lang="en-US" sz="2400" dirty="0"/>
              <a:t> variables </a:t>
            </a:r>
            <a:r>
              <a:rPr lang="en-US" sz="2400" dirty="0" err="1"/>
              <a:t>évalueriez-vous</a:t>
            </a:r>
            <a:r>
              <a:rPr lang="en-US" sz="2400" dirty="0"/>
              <a:t> ?</a:t>
            </a:r>
          </a:p>
          <a:p>
            <a:pPr marL="457200" indent="-457200" algn="just">
              <a:spcBef>
                <a:spcPts val="600"/>
              </a:spcBef>
              <a:buFontTx/>
              <a:buAutoNum type="arabicPeriod"/>
              <a:defRPr sz="2400"/>
            </a:pPr>
            <a:r>
              <a:rPr lang="en-US" sz="2400" dirty="0"/>
              <a:t>À </a:t>
            </a:r>
            <a:r>
              <a:rPr lang="en-US" sz="2400" dirty="0" err="1"/>
              <a:t>l'aide</a:t>
            </a:r>
            <a:r>
              <a:rPr lang="en-US" sz="2400" dirty="0"/>
              <a:t> du tableau </a:t>
            </a:r>
            <a:r>
              <a:rPr lang="en-US" sz="2400" dirty="0" err="1"/>
              <a:t>descriptif</a:t>
            </a:r>
            <a:r>
              <a:rPr lang="en-US" sz="2400" dirty="0"/>
              <a:t> </a:t>
            </a:r>
            <a:r>
              <a:rPr lang="en-US" sz="2400" dirty="0" err="1"/>
              <a:t>détaillé</a:t>
            </a:r>
            <a:r>
              <a:rPr lang="en-US" sz="2400" dirty="0"/>
              <a:t> ci-joint, </a:t>
            </a:r>
            <a:r>
              <a:rPr lang="en-US" sz="2400" dirty="0" err="1"/>
              <a:t>qualifiez</a:t>
            </a:r>
            <a:r>
              <a:rPr lang="en-US" sz="2400" dirty="0"/>
              <a:t> les </a:t>
            </a:r>
            <a:r>
              <a:rPr lang="en-US" sz="2400" dirty="0" err="1"/>
              <a:t>caractéristiques</a:t>
            </a:r>
            <a:r>
              <a:rPr lang="en-US" sz="2400" dirty="0"/>
              <a:t> </a:t>
            </a:r>
            <a:r>
              <a:rPr lang="en-US" sz="2400" dirty="0" err="1"/>
              <a:t>cliniques</a:t>
            </a:r>
            <a:r>
              <a:rPr lang="en-US" sz="2400" dirty="0"/>
              <a:t> des </a:t>
            </a:r>
            <a:r>
              <a:rPr lang="en-US" sz="2400" dirty="0" err="1"/>
              <a:t>cas</a:t>
            </a:r>
            <a:r>
              <a:rPr lang="en-US" sz="2400" dirty="0"/>
              <a:t>.</a:t>
            </a:r>
            <a:endParaRPr lang="en-GB" sz="2400" dirty="0"/>
          </a:p>
          <a:p>
            <a:pPr marL="457200" indent="-457200" algn="just">
              <a:spcBef>
                <a:spcPts val="600"/>
              </a:spcBef>
              <a:buFontTx/>
              <a:buAutoNum type="arabicPeriod"/>
              <a:defRPr sz="2400"/>
            </a:pPr>
            <a:r>
              <a:rPr lang="en-US" sz="2400" dirty="0"/>
              <a:t>À </a:t>
            </a:r>
            <a:r>
              <a:rPr lang="en-US" sz="2400" dirty="0" err="1"/>
              <a:t>l’aide</a:t>
            </a:r>
            <a:r>
              <a:rPr lang="en-US" sz="2400" dirty="0"/>
              <a:t> du tableau </a:t>
            </a:r>
            <a:r>
              <a:rPr lang="en-US" sz="2400" dirty="0" err="1"/>
              <a:t>descriptif</a:t>
            </a:r>
            <a:r>
              <a:rPr lang="en-US" sz="2400" dirty="0"/>
              <a:t> </a:t>
            </a:r>
            <a:r>
              <a:rPr lang="en-US" sz="2400" dirty="0" err="1"/>
              <a:t>détaillé</a:t>
            </a:r>
            <a:r>
              <a:rPr lang="en-US" sz="2400" dirty="0"/>
              <a:t> ci-joint, </a:t>
            </a:r>
            <a:r>
              <a:rPr lang="en-US" sz="2400" dirty="0" err="1"/>
              <a:t>caractérisez</a:t>
            </a:r>
            <a:r>
              <a:rPr lang="en-US" sz="2400" dirty="0"/>
              <a:t> </a:t>
            </a:r>
            <a:r>
              <a:rPr lang="en-US" sz="2400" dirty="0" err="1"/>
              <a:t>l'épidémie</a:t>
            </a:r>
            <a:r>
              <a:rPr lang="en-US" sz="2400" dirty="0"/>
              <a:t> par </a:t>
            </a:r>
            <a:r>
              <a:rPr lang="en-US" sz="2400" dirty="0" err="1"/>
              <a:t>personne</a:t>
            </a:r>
            <a:r>
              <a:rPr lang="en-US" sz="2400" dirty="0"/>
              <a:t>.</a:t>
            </a:r>
          </a:p>
          <a:p>
            <a:pPr marL="457200" indent="-457200" algn="just">
              <a:spcBef>
                <a:spcPts val="600"/>
              </a:spcBef>
              <a:buFontTx/>
              <a:buAutoNum type="arabicPeriod"/>
              <a:defRPr sz="2400"/>
            </a:pPr>
            <a:r>
              <a:rPr lang="en-US" sz="2400" dirty="0"/>
              <a:t>À </a:t>
            </a:r>
            <a:r>
              <a:rPr lang="en-US" sz="2400" dirty="0" err="1"/>
              <a:t>l'aide</a:t>
            </a:r>
            <a:r>
              <a:rPr lang="en-US" sz="2400" dirty="0"/>
              <a:t> du tableau </a:t>
            </a:r>
            <a:r>
              <a:rPr lang="en-US" sz="2400" dirty="0" err="1"/>
              <a:t>descriptif</a:t>
            </a:r>
            <a:r>
              <a:rPr lang="en-US" sz="2400" dirty="0"/>
              <a:t> </a:t>
            </a:r>
            <a:r>
              <a:rPr lang="en-US" sz="2400" dirty="0" err="1"/>
              <a:t>détaillé</a:t>
            </a:r>
            <a:r>
              <a:rPr lang="en-US" sz="2400" dirty="0"/>
              <a:t> et de la carte ci-joints, </a:t>
            </a:r>
            <a:r>
              <a:rPr lang="en-US" sz="2400" dirty="0" err="1"/>
              <a:t>caractérisez</a:t>
            </a:r>
            <a:r>
              <a:rPr lang="en-US" sz="2400" dirty="0"/>
              <a:t> </a:t>
            </a:r>
            <a:r>
              <a:rPr lang="en-US" sz="2400" dirty="0" err="1"/>
              <a:t>l'épidémie</a:t>
            </a:r>
            <a:r>
              <a:rPr lang="en-US" sz="2400" dirty="0"/>
              <a:t> par lieu.</a:t>
            </a:r>
          </a:p>
          <a:p>
            <a:pPr marL="457200" indent="-457200" algn="just">
              <a:spcBef>
                <a:spcPts val="600"/>
              </a:spcBef>
              <a:buFontTx/>
              <a:buAutoNum type="arabicPeriod"/>
              <a:defRPr sz="2400"/>
            </a:pPr>
            <a:r>
              <a:rPr lang="en-US" sz="2400" dirty="0"/>
              <a:t>À </a:t>
            </a:r>
            <a:r>
              <a:rPr lang="en-US" sz="2400" dirty="0" err="1"/>
              <a:t>l'aide</a:t>
            </a:r>
            <a:r>
              <a:rPr lang="en-US" sz="2400" dirty="0"/>
              <a:t> du tableau </a:t>
            </a:r>
            <a:r>
              <a:rPr lang="en-US" sz="2400" dirty="0" err="1"/>
              <a:t>descriptif</a:t>
            </a:r>
            <a:r>
              <a:rPr lang="en-US" sz="2400" dirty="0"/>
              <a:t> </a:t>
            </a:r>
            <a:r>
              <a:rPr lang="en-US" sz="2400" dirty="0" err="1"/>
              <a:t>détaillé</a:t>
            </a:r>
            <a:r>
              <a:rPr lang="en-US" sz="2400" dirty="0"/>
              <a:t> et du </a:t>
            </a:r>
            <a:r>
              <a:rPr lang="en-US" sz="2400" dirty="0" err="1"/>
              <a:t>graphique</a:t>
            </a:r>
            <a:r>
              <a:rPr lang="en-US" sz="2400" dirty="0"/>
              <a:t> ci-joints, </a:t>
            </a:r>
            <a:r>
              <a:rPr lang="en-US" sz="2400" dirty="0" err="1"/>
              <a:t>caractérisez</a:t>
            </a:r>
            <a:r>
              <a:rPr lang="en-US" sz="2400" dirty="0"/>
              <a:t> </a:t>
            </a:r>
            <a:r>
              <a:rPr lang="en-US" sz="2400" dirty="0" err="1"/>
              <a:t>l'épidémie</a:t>
            </a:r>
            <a:r>
              <a:rPr lang="en-US" sz="2400" dirty="0"/>
              <a:t> par </a:t>
            </a:r>
            <a:r>
              <a:rPr lang="en-US" sz="2400" dirty="0" err="1"/>
              <a:t>période</a:t>
            </a:r>
            <a:r>
              <a:rPr lang="en-US" sz="2400" dirty="0"/>
              <a:t>.</a:t>
            </a:r>
            <a:endParaRPr lang="en-GB" sz="2400" dirty="0"/>
          </a:p>
          <a:p>
            <a:pPr marL="457200" indent="-457200" algn="just">
              <a:spcBef>
                <a:spcPts val="600"/>
              </a:spcBef>
              <a:buFontTx/>
              <a:buAutoNum type="arabicPeriod"/>
              <a:defRPr sz="2400"/>
            </a:pPr>
            <a:r>
              <a:rPr lang="en-US" sz="2400" dirty="0" err="1"/>
              <a:t>Résumez</a:t>
            </a:r>
            <a:r>
              <a:rPr lang="en-US" sz="2400" dirty="0"/>
              <a:t> </a:t>
            </a:r>
            <a:r>
              <a:rPr lang="en-US" sz="2400" dirty="0" err="1"/>
              <a:t>vos</a:t>
            </a:r>
            <a:r>
              <a:rPr lang="en-US" sz="2400" dirty="0"/>
              <a:t> conclusions.</a:t>
            </a:r>
            <a:endParaRPr lang="en-GB" sz="2400" dirty="0"/>
          </a:p>
        </p:txBody>
      </p:sp>
      <p:sp>
        <p:nvSpPr>
          <p:cNvPr id="303" name="Rectangle 4"/>
          <p:cNvSpPr txBox="1">
            <a:spLocks noGrp="1"/>
          </p:cNvSpPr>
          <p:nvPr>
            <p:ph type="title" idx="4294967295"/>
          </p:nvPr>
        </p:nvSpPr>
        <p:spPr>
          <a:xfrm>
            <a:off x="388936" y="842962"/>
            <a:ext cx="3263900" cy="704850"/>
          </a:xfrm>
          <a:prstGeom prst="rect">
            <a:avLst/>
          </a:prstGeom>
        </p:spPr>
        <p:txBody>
          <a:bodyPr lIns="44418" tIns="44418" rIns="44418" bIns="44418"/>
          <a:lstStyle/>
          <a:p>
            <a:r>
              <a:rPr b="1" dirty="0"/>
              <a:t>2. Questions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4">
                                            <p:bg/>
                                          </p:spTgt>
                                        </p:tgtEl>
                                        <p:attrNameLst>
                                          <p:attrName>style.visibility</p:attrName>
                                        </p:attrNameLst>
                                      </p:cBhvr>
                                      <p:to>
                                        <p:strVal val="visible"/>
                                      </p:to>
                                    </p:set>
                                    <p:animEffect transition="in" filter="fade">
                                      <p:cBhvr>
                                        <p:cTn id="7" dur="500"/>
                                        <p:tgtEl>
                                          <p:spTgt spid="304">
                                            <p:bg/>
                                          </p:spTgt>
                                        </p:tgtEl>
                                      </p:cBhvr>
                                    </p:animEffect>
                                  </p:childTnLst>
                                </p:cTn>
                              </p:par>
                              <p:par>
                                <p:cTn id="8" presetID="10" presetClass="entr" presetSubtype="0" fill="hold" grpId="0" nodeType="withEffect">
                                  <p:stCondLst>
                                    <p:cond delay="0"/>
                                  </p:stCondLst>
                                  <p:iterate>
                                    <p:tmAbs val="0"/>
                                  </p:iterate>
                                  <p:childTnLst>
                                    <p:set>
                                      <p:cBhvr>
                                        <p:cTn id="9" fill="hold"/>
                                        <p:tgtEl>
                                          <p:spTgt spid="304">
                                            <p:txEl>
                                              <p:pRg st="0" end="0"/>
                                            </p:txEl>
                                          </p:spTgt>
                                        </p:tgtEl>
                                        <p:attrNameLst>
                                          <p:attrName>style.visibility</p:attrName>
                                        </p:attrNameLst>
                                      </p:cBhvr>
                                      <p:to>
                                        <p:strVal val="visible"/>
                                      </p:to>
                                    </p:set>
                                    <p:animEffect transition="in" filter="fade">
                                      <p:cBhvr>
                                        <p:cTn id="10" dur="500"/>
                                        <p:tgtEl>
                                          <p:spTgt spid="304">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304">
                                            <p:txEl>
                                              <p:pRg st="1" end="1"/>
                                            </p:txEl>
                                          </p:spTgt>
                                        </p:tgtEl>
                                        <p:attrNameLst>
                                          <p:attrName>style.visibility</p:attrName>
                                        </p:attrNameLst>
                                      </p:cBhvr>
                                      <p:to>
                                        <p:strVal val="visible"/>
                                      </p:to>
                                    </p:set>
                                    <p:animEffect transition="in" filter="fade">
                                      <p:cBhvr>
                                        <p:cTn id="13" dur="500"/>
                                        <p:tgtEl>
                                          <p:spTgt spid="304">
                                            <p:txEl>
                                              <p:pRg st="1" end="1"/>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304">
                                            <p:txEl>
                                              <p:pRg st="2" end="2"/>
                                            </p:txEl>
                                          </p:spTgt>
                                        </p:tgtEl>
                                        <p:attrNameLst>
                                          <p:attrName>style.visibility</p:attrName>
                                        </p:attrNameLst>
                                      </p:cBhvr>
                                      <p:to>
                                        <p:strVal val="visible"/>
                                      </p:to>
                                    </p:set>
                                    <p:animEffect transition="in" filter="fade">
                                      <p:cBhvr>
                                        <p:cTn id="16" dur="500"/>
                                        <p:tgtEl>
                                          <p:spTgt spid="304">
                                            <p:txEl>
                                              <p:pRg st="2" end="2"/>
                                            </p:txEl>
                                          </p:spTgt>
                                        </p:tgtEl>
                                      </p:cBhvr>
                                    </p:animEffect>
                                  </p:childTnLst>
                                </p:cTn>
                              </p:par>
                              <p:par>
                                <p:cTn id="17" presetID="10" presetClass="entr" presetSubtype="0" fill="hold" grpId="0" nodeType="withEffect">
                                  <p:stCondLst>
                                    <p:cond delay="0"/>
                                  </p:stCondLst>
                                  <p:iterate>
                                    <p:tmAbs val="0"/>
                                  </p:iterate>
                                  <p:childTnLst>
                                    <p:set>
                                      <p:cBhvr>
                                        <p:cTn id="18" fill="hold"/>
                                        <p:tgtEl>
                                          <p:spTgt spid="304">
                                            <p:txEl>
                                              <p:pRg st="3" end="3"/>
                                            </p:txEl>
                                          </p:spTgt>
                                        </p:tgtEl>
                                        <p:attrNameLst>
                                          <p:attrName>style.visibility</p:attrName>
                                        </p:attrNameLst>
                                      </p:cBhvr>
                                      <p:to>
                                        <p:strVal val="visible"/>
                                      </p:to>
                                    </p:set>
                                    <p:animEffect transition="in" filter="fade">
                                      <p:cBhvr>
                                        <p:cTn id="19" dur="500"/>
                                        <p:tgtEl>
                                          <p:spTgt spid="304">
                                            <p:txEl>
                                              <p:pRg st="3" end="3"/>
                                            </p:txEl>
                                          </p:spTgt>
                                        </p:tgtEl>
                                      </p:cBhvr>
                                    </p:animEffect>
                                  </p:childTnLst>
                                </p:cTn>
                              </p:par>
                              <p:par>
                                <p:cTn id="20" presetID="10" presetClass="entr" presetSubtype="0" fill="hold" grpId="0" nodeType="withEffect">
                                  <p:stCondLst>
                                    <p:cond delay="0"/>
                                  </p:stCondLst>
                                  <p:iterate>
                                    <p:tmAbs val="0"/>
                                  </p:iterate>
                                  <p:childTnLst>
                                    <p:set>
                                      <p:cBhvr>
                                        <p:cTn id="21" fill="hold"/>
                                        <p:tgtEl>
                                          <p:spTgt spid="304">
                                            <p:txEl>
                                              <p:pRg st="4" end="4"/>
                                            </p:txEl>
                                          </p:spTgt>
                                        </p:tgtEl>
                                        <p:attrNameLst>
                                          <p:attrName>style.visibility</p:attrName>
                                        </p:attrNameLst>
                                      </p:cBhvr>
                                      <p:to>
                                        <p:strVal val="visible"/>
                                      </p:to>
                                    </p:set>
                                    <p:animEffect transition="in" filter="fade">
                                      <p:cBhvr>
                                        <p:cTn id="22" dur="500"/>
                                        <p:tgtEl>
                                          <p:spTgt spid="304">
                                            <p:txEl>
                                              <p:pRg st="4" end="4"/>
                                            </p:txEl>
                                          </p:spTgt>
                                        </p:tgtEl>
                                      </p:cBhvr>
                                    </p:animEffect>
                                  </p:childTnLst>
                                </p:cTn>
                              </p:par>
                              <p:par>
                                <p:cTn id="23" presetID="10" presetClass="entr" presetSubtype="0" fill="hold" grpId="0" nodeType="withEffect">
                                  <p:stCondLst>
                                    <p:cond delay="0"/>
                                  </p:stCondLst>
                                  <p:iterate>
                                    <p:tmAbs val="0"/>
                                  </p:iterate>
                                  <p:childTnLst>
                                    <p:set>
                                      <p:cBhvr>
                                        <p:cTn id="24" fill="hold"/>
                                        <p:tgtEl>
                                          <p:spTgt spid="304">
                                            <p:txEl>
                                              <p:pRg st="5" end="5"/>
                                            </p:txEl>
                                          </p:spTgt>
                                        </p:tgtEl>
                                        <p:attrNameLst>
                                          <p:attrName>style.visibility</p:attrName>
                                        </p:attrNameLst>
                                      </p:cBhvr>
                                      <p:to>
                                        <p:strVal val="visible"/>
                                      </p:to>
                                    </p:set>
                                    <p:animEffect transition="in" filter="fade">
                                      <p:cBhvr>
                                        <p:cTn id="25" dur="500"/>
                                        <p:tgtEl>
                                          <p:spTgt spid="30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 grpId="0"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Rectangle 3"/>
          <p:cNvSpPr txBox="1">
            <a:spLocks noGrp="1"/>
          </p:cNvSpPr>
          <p:nvPr>
            <p:ph type="body" idx="1"/>
          </p:nvPr>
        </p:nvSpPr>
        <p:spPr>
          <a:xfrm>
            <a:off x="4254500" y="1781174"/>
            <a:ext cx="7529514" cy="3522663"/>
          </a:xfrm>
          <a:prstGeom prst="rect">
            <a:avLst/>
          </a:prstGeom>
        </p:spPr>
        <p:txBody>
          <a:bodyPr lIns="45687" tIns="45687" rIns="45687" bIns="45687"/>
          <a:lstStyle/>
          <a:p>
            <a:pPr marL="254000" indent="-254000" algn="just">
              <a:spcBef>
                <a:spcPts val="1200"/>
              </a:spcBef>
              <a:defRPr sz="2400"/>
            </a:pPr>
            <a:r>
              <a:rPr lang="fr-FR" altLang="en-US" sz="2400" dirty="0"/>
              <a:t>Les participants travailleront en groupes.</a:t>
            </a:r>
          </a:p>
          <a:p>
            <a:pPr marL="254000" indent="-254000" algn="just">
              <a:spcBef>
                <a:spcPts val="1200"/>
              </a:spcBef>
              <a:defRPr sz="2400"/>
            </a:pPr>
            <a:r>
              <a:rPr lang="fr-FR" altLang="en-US" sz="2400" dirty="0"/>
              <a:t>Chaque groupe examinera et traitera 1 question (10 min).</a:t>
            </a:r>
          </a:p>
          <a:p>
            <a:pPr marL="254000" indent="-254000" algn="just">
              <a:spcBef>
                <a:spcPts val="1200"/>
              </a:spcBef>
              <a:defRPr sz="2400"/>
            </a:pPr>
            <a:r>
              <a:rPr lang="fr-FR" altLang="en-US" sz="2400" dirty="0"/>
              <a:t>Chaque groupe  présentera  ses réponses dans le format approprié en fonction de la question (2/3 min par groupe).</a:t>
            </a:r>
          </a:p>
          <a:p>
            <a:pPr marL="254000" indent="-254000" algn="just">
              <a:spcBef>
                <a:spcPts val="1200"/>
              </a:spcBef>
              <a:defRPr sz="2400"/>
            </a:pPr>
            <a:r>
              <a:rPr lang="fr-FR" altLang="en-US" sz="2400" dirty="0"/>
              <a:t>Le facilitateur  terminera par une  synthèse (5 min).</a:t>
            </a:r>
            <a:endParaRPr lang="en-GB" altLang="en-US" sz="2400" dirty="0"/>
          </a:p>
        </p:txBody>
      </p:sp>
      <p:sp>
        <p:nvSpPr>
          <p:cNvPr id="306" name="Rectangle 4"/>
          <p:cNvSpPr txBox="1">
            <a:spLocks noGrp="1"/>
          </p:cNvSpPr>
          <p:nvPr>
            <p:ph type="title" idx="4294967295"/>
          </p:nvPr>
        </p:nvSpPr>
        <p:spPr>
          <a:xfrm>
            <a:off x="388936" y="939800"/>
            <a:ext cx="3263900" cy="692150"/>
          </a:xfrm>
          <a:prstGeom prst="rect">
            <a:avLst/>
          </a:prstGeom>
        </p:spPr>
        <p:txBody>
          <a:bodyPr lIns="44418" tIns="44418" rIns="44418" bIns="44418" anchor="t"/>
          <a:lstStyle/>
          <a:p>
            <a:r>
              <a:rPr b="1" dirty="0"/>
              <a:t>3.</a:t>
            </a:r>
            <a:r>
              <a:rPr lang="fr-FR" b="1" dirty="0"/>
              <a:t> </a:t>
            </a:r>
            <a:r>
              <a:rPr b="1" dirty="0"/>
              <a:t>Instructions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7">
                                            <p:bg/>
                                          </p:spTgt>
                                        </p:tgtEl>
                                        <p:attrNameLst>
                                          <p:attrName>style.visibility</p:attrName>
                                        </p:attrNameLst>
                                      </p:cBhvr>
                                      <p:to>
                                        <p:strVal val="visible"/>
                                      </p:to>
                                    </p:set>
                                    <p:animEffect transition="in" filter="fade">
                                      <p:cBhvr>
                                        <p:cTn id="7" dur="500"/>
                                        <p:tgtEl>
                                          <p:spTgt spid="307">
                                            <p:bg/>
                                          </p:spTgt>
                                        </p:tgtEl>
                                      </p:cBhvr>
                                    </p:animEffect>
                                  </p:childTnLst>
                                </p:cTn>
                              </p:par>
                              <p:par>
                                <p:cTn id="8" presetID="10" presetClass="entr" presetSubtype="0" fill="hold" grpId="0" nodeType="withEffect">
                                  <p:stCondLst>
                                    <p:cond delay="0"/>
                                  </p:stCondLst>
                                  <p:iterate>
                                    <p:tmAbs val="0"/>
                                  </p:iterate>
                                  <p:childTnLst>
                                    <p:set>
                                      <p:cBhvr>
                                        <p:cTn id="9" fill="hold"/>
                                        <p:tgtEl>
                                          <p:spTgt spid="307">
                                            <p:txEl>
                                              <p:pRg st="0" end="0"/>
                                            </p:txEl>
                                          </p:spTgt>
                                        </p:tgtEl>
                                        <p:attrNameLst>
                                          <p:attrName>style.visibility</p:attrName>
                                        </p:attrNameLst>
                                      </p:cBhvr>
                                      <p:to>
                                        <p:strVal val="visible"/>
                                      </p:to>
                                    </p:set>
                                    <p:animEffect transition="in" filter="fade">
                                      <p:cBhvr>
                                        <p:cTn id="10" dur="500"/>
                                        <p:tgtEl>
                                          <p:spTgt spid="307">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307">
                                            <p:txEl>
                                              <p:pRg st="1" end="1"/>
                                            </p:txEl>
                                          </p:spTgt>
                                        </p:tgtEl>
                                        <p:attrNameLst>
                                          <p:attrName>style.visibility</p:attrName>
                                        </p:attrNameLst>
                                      </p:cBhvr>
                                      <p:to>
                                        <p:strVal val="visible"/>
                                      </p:to>
                                    </p:set>
                                    <p:animEffect transition="in" filter="fade">
                                      <p:cBhvr>
                                        <p:cTn id="13" dur="500"/>
                                        <p:tgtEl>
                                          <p:spTgt spid="307">
                                            <p:txEl>
                                              <p:pRg st="1" end="1"/>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307">
                                            <p:txEl>
                                              <p:pRg st="2" end="2"/>
                                            </p:txEl>
                                          </p:spTgt>
                                        </p:tgtEl>
                                        <p:attrNameLst>
                                          <p:attrName>style.visibility</p:attrName>
                                        </p:attrNameLst>
                                      </p:cBhvr>
                                      <p:to>
                                        <p:strVal val="visible"/>
                                      </p:to>
                                    </p:set>
                                    <p:animEffect transition="in" filter="fade">
                                      <p:cBhvr>
                                        <p:cTn id="16" dur="500"/>
                                        <p:tgtEl>
                                          <p:spTgt spid="307">
                                            <p:txEl>
                                              <p:pRg st="2" end="2"/>
                                            </p:txEl>
                                          </p:spTgt>
                                        </p:tgtEl>
                                      </p:cBhvr>
                                    </p:animEffect>
                                  </p:childTnLst>
                                </p:cTn>
                              </p:par>
                              <p:par>
                                <p:cTn id="17" presetID="10" presetClass="entr" presetSubtype="0" fill="hold" grpId="0" nodeType="withEffect">
                                  <p:stCondLst>
                                    <p:cond delay="0"/>
                                  </p:stCondLst>
                                  <p:iterate>
                                    <p:tmAbs val="0"/>
                                  </p:iterate>
                                  <p:childTnLst>
                                    <p:set>
                                      <p:cBhvr>
                                        <p:cTn id="18" fill="hold"/>
                                        <p:tgtEl>
                                          <p:spTgt spid="307">
                                            <p:txEl>
                                              <p:pRg st="3" end="3"/>
                                            </p:txEl>
                                          </p:spTgt>
                                        </p:tgtEl>
                                        <p:attrNameLst>
                                          <p:attrName>style.visibility</p:attrName>
                                        </p:attrNameLst>
                                      </p:cBhvr>
                                      <p:to>
                                        <p:strVal val="visible"/>
                                      </p:to>
                                    </p:set>
                                    <p:animEffect transition="in" filter="fade">
                                      <p:cBhvr>
                                        <p:cTn id="19" dur="500"/>
                                        <p:tgtEl>
                                          <p:spTgt spid="3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0" build="p"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7B565F-5211-B176-B7C8-05F67467B831}"/>
              </a:ext>
            </a:extLst>
          </p:cNvPr>
          <p:cNvSpPr>
            <a:spLocks noGrp="1"/>
          </p:cNvSpPr>
          <p:nvPr>
            <p:ph type="body" sz="half" idx="1"/>
          </p:nvPr>
        </p:nvSpPr>
        <p:spPr/>
        <p:txBody>
          <a:bodyPr>
            <a:normAutofit/>
          </a:bodyPr>
          <a:lstStyle/>
          <a:p>
            <a:r>
              <a:rPr lang="fr-FR" sz="3600" dirty="0"/>
              <a:t>5. Débriefing</a:t>
            </a:r>
            <a:endParaRPr lang="en-US" sz="3600" dirty="0"/>
          </a:p>
        </p:txBody>
      </p:sp>
    </p:spTree>
    <p:extLst>
      <p:ext uri="{BB962C8B-B14F-4D97-AF65-F5344CB8AC3E}">
        <p14:creationId xmlns:p14="http://schemas.microsoft.com/office/powerpoint/2010/main" val="221774937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31873" y="0"/>
            <a:ext cx="4718169" cy="646113"/>
          </a:xfrm>
          <a:prstGeom prst="rect">
            <a:avLst/>
          </a:prstGeom>
        </p:spPr>
        <p:txBody>
          <a:bodyPr lIns="44418" tIns="44418" rIns="44418" bIns="44418" anchor="t"/>
          <a:lstStyle/>
          <a:p>
            <a:r>
              <a:rPr lang="fr-FR" b="1" dirty="0"/>
              <a:t>Débriefing question 1</a:t>
            </a:r>
            <a:endParaRPr b="1" dirty="0"/>
          </a:p>
        </p:txBody>
      </p:sp>
      <p:sp>
        <p:nvSpPr>
          <p:cNvPr id="301" name="Rectangle 3"/>
          <p:cNvSpPr txBox="1">
            <a:spLocks noGrp="1"/>
          </p:cNvSpPr>
          <p:nvPr>
            <p:ph type="body" idx="1"/>
          </p:nvPr>
        </p:nvSpPr>
        <p:spPr>
          <a:xfrm>
            <a:off x="815714" y="1191228"/>
            <a:ext cx="10435224" cy="1009047"/>
          </a:xfrm>
          <a:prstGeom prst="rect">
            <a:avLst/>
          </a:prstGeom>
        </p:spPr>
        <p:txBody>
          <a:bodyPr lIns="45687" tIns="45687" rIns="45687" bIns="45687">
            <a:noAutofit/>
          </a:bodyPr>
          <a:lstStyle/>
          <a:p>
            <a:pPr marL="0" indent="0" algn="just" defTabSz="274855">
              <a:spcBef>
                <a:spcPts val="0"/>
              </a:spcBef>
              <a:buNone/>
              <a:defRPr sz="2280"/>
            </a:pPr>
            <a:r>
              <a:rPr lang="fr-FR" sz="2280" dirty="0"/>
              <a:t>L'épidémiologie descriptive doit présenter les caractéristiques cliniques et les informations relatives à la période, au lieu et à la personne. Parmi les variables à évaluer figurent :</a:t>
            </a:r>
            <a:endParaRPr lang="en-GB" sz="2200" dirty="0"/>
          </a:p>
        </p:txBody>
      </p:sp>
      <p:sp>
        <p:nvSpPr>
          <p:cNvPr id="3" name="TextBox 2">
            <a:extLst>
              <a:ext uri="{FF2B5EF4-FFF2-40B4-BE49-F238E27FC236}">
                <a16:creationId xmlns:a16="http://schemas.microsoft.com/office/drawing/2014/main" id="{80645A50-52C7-E0A9-6292-9D9F19D31F39}"/>
              </a:ext>
            </a:extLst>
          </p:cNvPr>
          <p:cNvSpPr txBox="1"/>
          <p:nvPr/>
        </p:nvSpPr>
        <p:spPr>
          <a:xfrm>
            <a:off x="747712" y="2745390"/>
            <a:ext cx="10129838" cy="34778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spcBef>
                <a:spcPts val="0"/>
              </a:spcBef>
              <a:spcAft>
                <a:spcPts val="0"/>
              </a:spcAft>
              <a:tabLst>
                <a:tab pos="-457200" algn="l"/>
                <a:tab pos="457200" algn="l"/>
                <a:tab pos="1828800" algn="l"/>
                <a:tab pos="3200400" algn="l"/>
                <a:tab pos="4572000" algn="l"/>
              </a:tabLst>
            </a:pPr>
            <a:r>
              <a:rPr lang="fr-FR" sz="2000" b="1" dirty="0">
                <a:effectLst/>
                <a:latin typeface="+mj-lt"/>
                <a:ea typeface="Source Sans Pro" panose="020B0503030403020204" pitchFamily="34" charset="0"/>
                <a:cs typeface="Source Sans Pro" panose="020B0503030403020204" pitchFamily="34" charset="0"/>
              </a:rPr>
              <a:t>	</a:t>
            </a:r>
            <a:r>
              <a:rPr lang="fr-FR" sz="2000" b="1" dirty="0">
                <a:solidFill>
                  <a:schemeClr val="accent3"/>
                </a:solidFill>
                <a:effectLst/>
                <a:latin typeface="+mj-lt"/>
                <a:ea typeface="Source Sans Pro" panose="020B0503030403020204" pitchFamily="34" charset="0"/>
                <a:cs typeface="Source Sans Pro" panose="020B0503030403020204" pitchFamily="34" charset="0"/>
              </a:rPr>
              <a:t>Données cliniques	Période	                       Lieu	                                    Personne</a:t>
            </a:r>
            <a:endParaRPr lang="en-US" sz="2000" dirty="0">
              <a:solidFill>
                <a:schemeClr val="accent3"/>
              </a:solidFill>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Fièvre	                           Date d'apparition	     Lieu de résidence	 Âge</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Maux de tête	                           Date d'hospitalisation		                   Genre</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Frissons</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Douleurs musculaires</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Vomissements</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Jaunisse</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Rougeurs oculaires</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Douleurs abdominales</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Diarrhée</a:t>
            </a:r>
            <a:endParaRPr lang="en-US" sz="2000" dirty="0">
              <a:effectLst/>
              <a:latin typeface="+mj-lt"/>
              <a:ea typeface="Open Sans" panose="020B0606030504020204" pitchFamily="34" charset="0"/>
              <a:cs typeface="Open Sans" panose="020B0606030504020204" pitchFamily="34" charset="0"/>
            </a:endParaRPr>
          </a:p>
          <a:p>
            <a:pPr marL="0" marR="0">
              <a:spcBef>
                <a:spcPts val="0"/>
              </a:spcBef>
              <a:spcAft>
                <a:spcPts val="0"/>
              </a:spcAft>
              <a:tabLst>
                <a:tab pos="-457200" algn="l"/>
                <a:tab pos="457200" algn="l"/>
                <a:tab pos="1828800" algn="l"/>
                <a:tab pos="3200400" algn="l"/>
                <a:tab pos="4572000" algn="l"/>
              </a:tabLst>
            </a:pPr>
            <a:r>
              <a:rPr lang="fr-FR" sz="2000" dirty="0">
                <a:effectLst/>
                <a:latin typeface="+mj-lt"/>
                <a:ea typeface="Source Sans Pro" panose="020B0503030403020204" pitchFamily="34" charset="0"/>
                <a:cs typeface="Source Sans Pro" panose="020B0503030403020204" pitchFamily="34" charset="0"/>
              </a:rPr>
              <a:t>	Éruption cutanée</a:t>
            </a:r>
            <a:endParaRPr lang="en-US" sz="2000" dirty="0">
              <a:effectLst/>
              <a:latin typeface="+mj-lt"/>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75658281"/>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par>
                                <p:cTn id="8" presetID="10" presetClass="entr" presetSubtype="0" fill="hold" grpId="0" nodeType="withEffect">
                                  <p:stCondLst>
                                    <p:cond delay="0"/>
                                  </p:stCondLst>
                                  <p:iterate>
                                    <p:tmAbs val="0"/>
                                  </p:iterate>
                                  <p:childTnLst>
                                    <p:set>
                                      <p:cBhvr>
                                        <p:cTn id="9" fill="hold"/>
                                        <p:tgtEl>
                                          <p:spTgt spid="301">
                                            <p:txEl>
                                              <p:pRg st="0" end="0"/>
                                            </p:txEl>
                                          </p:spTgt>
                                        </p:tgtEl>
                                        <p:attrNameLst>
                                          <p:attrName>style.visibility</p:attrName>
                                        </p:attrNameLst>
                                      </p:cBhvr>
                                      <p:to>
                                        <p:strVal val="visible"/>
                                      </p:to>
                                    </p:set>
                                    <p:animEffect transition="in" filter="fade">
                                      <p:cBhvr>
                                        <p:cTn id="10" dur="500"/>
                                        <p:tgtEl>
                                          <p:spTgt spid="30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03453C-C054-4FA7-A350-33E7FB39A839}">
  <ds:schemaRefs>
    <ds:schemaRef ds:uri="http://schemas.microsoft.com/office/2006/metadata/properties"/>
    <ds:schemaRef ds:uri="http://purl.org/dc/elements/1.1/"/>
    <ds:schemaRef ds:uri="450f158c-397a-4a9d-b005-a44c92e0fccb"/>
    <ds:schemaRef ds:uri="http://schemas.openxmlformats.org/package/2006/metadata/core-properties"/>
    <ds:schemaRef ds:uri="e2a64997-203d-4655-a595-383c2eb1e865"/>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9747EE7-C2FB-48D6-978E-CD290A3D753F}">
  <ds:schemaRefs>
    <ds:schemaRef ds:uri="http://schemas.microsoft.com/sharepoint/v3/contenttype/forms"/>
  </ds:schemaRefs>
</ds:datastoreItem>
</file>

<file path=customXml/itemProps3.xml><?xml version="1.0" encoding="utf-8"?>
<ds:datastoreItem xmlns:ds="http://schemas.openxmlformats.org/officeDocument/2006/customXml" ds:itemID="{91B522B4-F749-426F-BA6F-73FEAB0673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248</TotalTime>
  <Words>1445</Words>
  <Application>Microsoft Office PowerPoint</Application>
  <PresentationFormat>Widescreen</PresentationFormat>
  <Paragraphs>99</Paragraphs>
  <Slides>16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Segoe UI</vt:lpstr>
      <vt:lpstr>Source Sans Pro</vt:lpstr>
      <vt:lpstr>Source Sans Pro Bold</vt:lpstr>
      <vt:lpstr>Source Sans Pro Regular</vt:lpstr>
      <vt:lpstr>RRT_Theme_v3</vt:lpstr>
      <vt:lpstr>Exercice d'épidémiologie descriptive basé sur un scénario  </vt:lpstr>
      <vt:lpstr>Introduction</vt:lpstr>
      <vt:lpstr>Objectifs d’apprentissage</vt:lpstr>
      <vt:lpstr>1. Scénario</vt:lpstr>
      <vt:lpstr>1. Scénario (suite)</vt:lpstr>
      <vt:lpstr>2. Questions</vt:lpstr>
      <vt:lpstr>3. Instructions</vt:lpstr>
      <vt:lpstr>PowerPoint Presentation</vt:lpstr>
      <vt:lpstr>Débriefing question 1</vt:lpstr>
      <vt:lpstr>Débriefing question 2</vt:lpstr>
      <vt:lpstr>Débriefing question 3</vt:lpstr>
      <vt:lpstr>Débriefing question 4</vt:lpstr>
      <vt:lpstr>Débriefing question 5</vt:lpstr>
      <vt:lpstr>Débriefing question 6</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Descriptive epidemiology  Scenario-based exercise</dc:title>
  <dc:creator>Hp</dc:creator>
  <cp:lastModifiedBy>GOMEZ, Paula</cp:lastModifiedBy>
  <cp:revision>23</cp:revision>
  <dcterms:modified xsi:type="dcterms:W3CDTF">2023-06-23T12:40:50Z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134200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